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8.xml" ContentType="application/vnd.openxmlformats-officedocument.theme+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theme/theme9.xml" ContentType="application/vnd.openxmlformats-officedocument.theme+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theme/theme10.xml" ContentType="application/vnd.openxmlformats-officedocument.theme+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6" r:id="rId2"/>
    <p:sldMasterId id="2147483652" r:id="rId3"/>
    <p:sldMasterId id="2147483657" r:id="rId4"/>
    <p:sldMasterId id="2147483651" r:id="rId5"/>
    <p:sldMasterId id="2147483658" r:id="rId6"/>
    <p:sldMasterId id="2147483659" r:id="rId7"/>
    <p:sldMasterId id="2147483660" r:id="rId8"/>
    <p:sldMasterId id="2147483661" r:id="rId9"/>
    <p:sldMasterId id="2147483662" r:id="rId10"/>
    <p:sldMasterId id="2147483663" r:id="rId11"/>
  </p:sldMasterIdLst>
  <p:notesMasterIdLst>
    <p:notesMasterId r:id="rId64"/>
  </p:notesMasterIdLst>
  <p:handoutMasterIdLst>
    <p:handoutMasterId r:id="rId65"/>
  </p:handoutMasterIdLst>
  <p:sldIdLst>
    <p:sldId id="284" r:id="rId12"/>
    <p:sldId id="256" r:id="rId13"/>
    <p:sldId id="258" r:id="rId14"/>
    <p:sldId id="334" r:id="rId15"/>
    <p:sldId id="336" r:id="rId16"/>
    <p:sldId id="339" r:id="rId17"/>
    <p:sldId id="337" r:id="rId18"/>
    <p:sldId id="340" r:id="rId19"/>
    <p:sldId id="338" r:id="rId20"/>
    <p:sldId id="341" r:id="rId21"/>
    <p:sldId id="335" r:id="rId22"/>
    <p:sldId id="396" r:id="rId23"/>
    <p:sldId id="347" r:id="rId24"/>
    <p:sldId id="348" r:id="rId25"/>
    <p:sldId id="349" r:id="rId26"/>
    <p:sldId id="353" r:id="rId27"/>
    <p:sldId id="350" r:id="rId28"/>
    <p:sldId id="354" r:id="rId29"/>
    <p:sldId id="351" r:id="rId30"/>
    <p:sldId id="355" r:id="rId31"/>
    <p:sldId id="352" r:id="rId32"/>
    <p:sldId id="356" r:id="rId33"/>
    <p:sldId id="357" r:id="rId34"/>
    <p:sldId id="364" r:id="rId35"/>
    <p:sldId id="358" r:id="rId36"/>
    <p:sldId id="363" r:id="rId37"/>
    <p:sldId id="359" r:id="rId38"/>
    <p:sldId id="365" r:id="rId39"/>
    <p:sldId id="360" r:id="rId40"/>
    <p:sldId id="366" r:id="rId41"/>
    <p:sldId id="361" r:id="rId42"/>
    <p:sldId id="367" r:id="rId43"/>
    <p:sldId id="372" r:id="rId44"/>
    <p:sldId id="373" r:id="rId45"/>
    <p:sldId id="371" r:id="rId46"/>
    <p:sldId id="374" r:id="rId47"/>
    <p:sldId id="370" r:id="rId48"/>
    <p:sldId id="375" r:id="rId49"/>
    <p:sldId id="369" r:id="rId50"/>
    <p:sldId id="394" r:id="rId51"/>
    <p:sldId id="368" r:id="rId52"/>
    <p:sldId id="377" r:id="rId53"/>
    <p:sldId id="382" r:id="rId54"/>
    <p:sldId id="387" r:id="rId55"/>
    <p:sldId id="383" r:id="rId56"/>
    <p:sldId id="388" r:id="rId57"/>
    <p:sldId id="384" r:id="rId58"/>
    <p:sldId id="389" r:id="rId59"/>
    <p:sldId id="381" r:id="rId60"/>
    <p:sldId id="392" r:id="rId61"/>
    <p:sldId id="380" r:id="rId62"/>
    <p:sldId id="391" r:id="rId63"/>
  </p:sldIdLst>
  <p:sldSz cx="9144000" cy="6858000" type="screen4x3"/>
  <p:notesSz cx="6858000" cy="9144000"/>
  <p:defaultTextStyle>
    <a:defPPr>
      <a:defRPr lang="en-US"/>
    </a:defPPr>
    <a:lvl1pPr algn="l" rtl="0" fontAlgn="base">
      <a:spcBef>
        <a:spcPct val="0"/>
      </a:spcBef>
      <a:spcAft>
        <a:spcPct val="0"/>
      </a:spcAft>
      <a:defRPr sz="2400" b="1"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400" b="1"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400" b="1"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400" b="1"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400" b="1" kern="1200">
        <a:solidFill>
          <a:schemeClr val="tx1"/>
        </a:solidFill>
        <a:latin typeface="Arial" panose="020B0604020202020204" pitchFamily="34" charset="0"/>
        <a:ea typeface="+mn-ea"/>
        <a:cs typeface="+mn-cs"/>
      </a:defRPr>
    </a:lvl5pPr>
    <a:lvl6pPr marL="2286000" algn="l" defTabSz="914400" rtl="0" eaLnBrk="1" latinLnBrk="0" hangingPunct="1">
      <a:defRPr sz="2400" b="1" kern="1200">
        <a:solidFill>
          <a:schemeClr val="tx1"/>
        </a:solidFill>
        <a:latin typeface="Arial" panose="020B0604020202020204" pitchFamily="34" charset="0"/>
        <a:ea typeface="+mn-ea"/>
        <a:cs typeface="+mn-cs"/>
      </a:defRPr>
    </a:lvl6pPr>
    <a:lvl7pPr marL="2743200" algn="l" defTabSz="914400" rtl="0" eaLnBrk="1" latinLnBrk="0" hangingPunct="1">
      <a:defRPr sz="2400" b="1" kern="1200">
        <a:solidFill>
          <a:schemeClr val="tx1"/>
        </a:solidFill>
        <a:latin typeface="Arial" panose="020B0604020202020204" pitchFamily="34" charset="0"/>
        <a:ea typeface="+mn-ea"/>
        <a:cs typeface="+mn-cs"/>
      </a:defRPr>
    </a:lvl7pPr>
    <a:lvl8pPr marL="3200400" algn="l" defTabSz="914400" rtl="0" eaLnBrk="1" latinLnBrk="0" hangingPunct="1">
      <a:defRPr sz="2400" b="1" kern="1200">
        <a:solidFill>
          <a:schemeClr val="tx1"/>
        </a:solidFill>
        <a:latin typeface="Arial" panose="020B0604020202020204" pitchFamily="34" charset="0"/>
        <a:ea typeface="+mn-ea"/>
        <a:cs typeface="+mn-cs"/>
      </a:defRPr>
    </a:lvl8pPr>
    <a:lvl9pPr marL="3657600" algn="l" defTabSz="914400" rtl="0" eaLnBrk="1" latinLnBrk="0" hangingPunct="1">
      <a:defRPr sz="24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A27"/>
    <a:srgbClr val="6DE244"/>
    <a:srgbClr val="D39EE2"/>
    <a:srgbClr val="FF0066"/>
    <a:srgbClr val="F27477"/>
    <a:srgbClr val="FF5050"/>
    <a:srgbClr val="D81419"/>
    <a:srgbClr val="5E8B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82" autoAdjust="0"/>
    <p:restoredTop sz="94564" autoAdjust="0"/>
  </p:normalViewPr>
  <p:slideViewPr>
    <p:cSldViewPr snapToGrid="0">
      <p:cViewPr varScale="1">
        <p:scale>
          <a:sx n="75" d="100"/>
          <a:sy n="75" d="100"/>
        </p:scale>
        <p:origin x="107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slide" Target="slides/slide31.xml"/><Relationship Id="rId47" Type="http://schemas.openxmlformats.org/officeDocument/2006/relationships/slide" Target="slides/slide36.xml"/><Relationship Id="rId50" Type="http://schemas.openxmlformats.org/officeDocument/2006/relationships/slide" Target="slides/slide39.xml"/><Relationship Id="rId55" Type="http://schemas.openxmlformats.org/officeDocument/2006/relationships/slide" Target="slides/slide44.xml"/><Relationship Id="rId63" Type="http://schemas.openxmlformats.org/officeDocument/2006/relationships/slide" Target="slides/slide52.xml"/><Relationship Id="rId68" Type="http://schemas.openxmlformats.org/officeDocument/2006/relationships/theme" Target="theme/theme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5.xml"/><Relationship Id="rId29"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slide" Target="slides/slide34.xml"/><Relationship Id="rId53" Type="http://schemas.openxmlformats.org/officeDocument/2006/relationships/slide" Target="slides/slide42.xml"/><Relationship Id="rId58" Type="http://schemas.openxmlformats.org/officeDocument/2006/relationships/slide" Target="slides/slide47.xml"/><Relationship Id="rId66"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slide" Target="slides/slide38.xml"/><Relationship Id="rId57" Type="http://schemas.openxmlformats.org/officeDocument/2006/relationships/slide" Target="slides/slide46.xml"/><Relationship Id="rId61" Type="http://schemas.openxmlformats.org/officeDocument/2006/relationships/slide" Target="slides/slide50.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slide" Target="slides/slide33.xml"/><Relationship Id="rId52" Type="http://schemas.openxmlformats.org/officeDocument/2006/relationships/slide" Target="slides/slide41.xml"/><Relationship Id="rId60" Type="http://schemas.openxmlformats.org/officeDocument/2006/relationships/slide" Target="slides/slide49.xml"/><Relationship Id="rId65"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slide" Target="slides/slide37.xml"/><Relationship Id="rId56" Type="http://schemas.openxmlformats.org/officeDocument/2006/relationships/slide" Target="slides/slide4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Master" Target="slideMasters/slideMaster8.xml"/><Relationship Id="rId51" Type="http://schemas.openxmlformats.org/officeDocument/2006/relationships/slide" Target="slides/slide40.xml"/><Relationship Id="rId3"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slide" Target="slides/slide35.xml"/><Relationship Id="rId59" Type="http://schemas.openxmlformats.org/officeDocument/2006/relationships/slide" Target="slides/slide48.xml"/><Relationship Id="rId67" Type="http://schemas.openxmlformats.org/officeDocument/2006/relationships/viewProps" Target="viewProps.xml"/><Relationship Id="rId20" Type="http://schemas.openxmlformats.org/officeDocument/2006/relationships/slide" Target="slides/slide9.xml"/><Relationship Id="rId41" Type="http://schemas.openxmlformats.org/officeDocument/2006/relationships/slide" Target="slides/slide30.xml"/><Relationship Id="rId54" Type="http://schemas.openxmlformats.org/officeDocument/2006/relationships/slide" Target="slides/slide43.xml"/><Relationship Id="rId62" Type="http://schemas.openxmlformats.org/officeDocument/2006/relationships/slide" Target="slides/slide5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latin typeface="Times New Roman" charset="0"/>
              </a:defRPr>
            </a:lvl1pPr>
          </a:lstStyle>
          <a:p>
            <a:pPr>
              <a:defRPr/>
            </a:pPr>
            <a:endParaRPr lang="en-US"/>
          </a:p>
        </p:txBody>
      </p:sp>
      <p:sp>
        <p:nvSpPr>
          <p:cNvPr id="8909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Times New Roman" charset="0"/>
              </a:defRPr>
            </a:lvl1pPr>
          </a:lstStyle>
          <a:p>
            <a:pPr>
              <a:defRPr/>
            </a:pPr>
            <a:endParaRPr lang="en-US"/>
          </a:p>
        </p:txBody>
      </p:sp>
      <p:sp>
        <p:nvSpPr>
          <p:cNvPr id="8909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latin typeface="Times New Roman" charset="0"/>
              </a:defRPr>
            </a:lvl1pPr>
          </a:lstStyle>
          <a:p>
            <a:pPr>
              <a:defRPr/>
            </a:pPr>
            <a:endParaRPr lang="en-US"/>
          </a:p>
        </p:txBody>
      </p:sp>
      <p:sp>
        <p:nvSpPr>
          <p:cNvPr id="8909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Times New Roman" panose="02020603050405020304" pitchFamily="18" charset="0"/>
              </a:defRPr>
            </a:lvl1pPr>
          </a:lstStyle>
          <a:p>
            <a:fld id="{E180CB4B-5202-4F9A-87AC-9F759329BBD0}" type="slidenum">
              <a:rPr lang="en-US" altLang="sl-SI"/>
              <a:pPr/>
              <a:t>‹#›</a:t>
            </a:fld>
            <a:endParaRPr lang="en-US" altLang="sl-SI"/>
          </a:p>
        </p:txBody>
      </p:sp>
    </p:spTree>
    <p:extLst>
      <p:ext uri="{BB962C8B-B14F-4D97-AF65-F5344CB8AC3E}">
        <p14:creationId xmlns:p14="http://schemas.microsoft.com/office/powerpoint/2010/main" val="2647246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latin typeface="Times New Roman" charset="0"/>
              </a:defRPr>
            </a:lvl1pPr>
          </a:lstStyle>
          <a:p>
            <a:pPr>
              <a:defRPr/>
            </a:pPr>
            <a:endParaRPr lang="en-US"/>
          </a:p>
        </p:txBody>
      </p:sp>
      <p:sp>
        <p:nvSpPr>
          <p:cNvPr id="573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atin typeface="Times New Roman" charset="0"/>
              </a:defRPr>
            </a:lvl1pPr>
          </a:lstStyle>
          <a:p>
            <a:pPr>
              <a:defRPr/>
            </a:pPr>
            <a:endParaRPr lang="en-US"/>
          </a:p>
        </p:txBody>
      </p:sp>
      <p:sp>
        <p:nvSpPr>
          <p:cNvPr id="665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latin typeface="Times New Roman" charset="0"/>
              </a:defRPr>
            </a:lvl1pPr>
          </a:lstStyle>
          <a:p>
            <a:pPr>
              <a:defRPr/>
            </a:pPr>
            <a:endParaRPr lang="en-US"/>
          </a:p>
        </p:txBody>
      </p:sp>
      <p:sp>
        <p:nvSpPr>
          <p:cNvPr id="573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atin typeface="Times New Roman" panose="02020603050405020304" pitchFamily="18" charset="0"/>
              </a:defRPr>
            </a:lvl1pPr>
          </a:lstStyle>
          <a:p>
            <a:fld id="{03A7255F-91A6-4571-92B3-CEB35E5DA39E}" type="slidenum">
              <a:rPr lang="en-US" altLang="sl-SI"/>
              <a:pPr/>
              <a:t>‹#›</a:t>
            </a:fld>
            <a:endParaRPr lang="en-US" altLang="sl-SI"/>
          </a:p>
        </p:txBody>
      </p:sp>
    </p:spTree>
    <p:extLst>
      <p:ext uri="{BB962C8B-B14F-4D97-AF65-F5344CB8AC3E}">
        <p14:creationId xmlns:p14="http://schemas.microsoft.com/office/powerpoint/2010/main" val="32758958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Kliknite, če želite urediti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l-SI" smtClean="0"/>
              <a:t>Kliknite, če želite urediti slog podnaslova matrice</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2E3B363-ADE8-4F99-8FA5-63BD4CF45DA8}" type="slidenum">
              <a:rPr lang="en-US" altLang="sl-SI"/>
              <a:pPr/>
              <a:t>‹#›</a:t>
            </a:fld>
            <a:endParaRPr lang="en-US" altLang="sl-SI"/>
          </a:p>
        </p:txBody>
      </p:sp>
    </p:spTree>
    <p:extLst>
      <p:ext uri="{BB962C8B-B14F-4D97-AF65-F5344CB8AC3E}">
        <p14:creationId xmlns:p14="http://schemas.microsoft.com/office/powerpoint/2010/main" val="2287162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190CED6-5493-468A-8AE8-2589A7663061}" type="slidenum">
              <a:rPr lang="en-US" altLang="sl-SI"/>
              <a:pPr/>
              <a:t>‹#›</a:t>
            </a:fld>
            <a:endParaRPr lang="en-US" altLang="sl-SI"/>
          </a:p>
        </p:txBody>
      </p:sp>
    </p:spTree>
    <p:extLst>
      <p:ext uri="{BB962C8B-B14F-4D97-AF65-F5344CB8AC3E}">
        <p14:creationId xmlns:p14="http://schemas.microsoft.com/office/powerpoint/2010/main" val="2563450385"/>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E463848-638E-4905-9FA9-846C46F1A2F6}" type="slidenum">
              <a:rPr lang="en-US" altLang="sl-SI"/>
              <a:pPr/>
              <a:t>‹#›</a:t>
            </a:fld>
            <a:endParaRPr lang="en-US" altLang="sl-SI"/>
          </a:p>
        </p:txBody>
      </p:sp>
    </p:spTree>
    <p:extLst>
      <p:ext uri="{BB962C8B-B14F-4D97-AF65-F5344CB8AC3E}">
        <p14:creationId xmlns:p14="http://schemas.microsoft.com/office/powerpoint/2010/main" val="222722561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967A0B1-D087-4841-9F0C-0982B49EEC04}" type="slidenum">
              <a:rPr lang="en-US" altLang="sl-SI"/>
              <a:pPr/>
              <a:t>‹#›</a:t>
            </a:fld>
            <a:endParaRPr lang="en-US" altLang="sl-SI"/>
          </a:p>
        </p:txBody>
      </p:sp>
    </p:spTree>
    <p:extLst>
      <p:ext uri="{BB962C8B-B14F-4D97-AF65-F5344CB8AC3E}">
        <p14:creationId xmlns:p14="http://schemas.microsoft.com/office/powerpoint/2010/main" val="223635605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AndTwoObj" preserve="1">
  <p:cSld name="Naslov, vsebina in 2 vsebini">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p>
            <a:r>
              <a:rPr lang="sl-SI" smtClean="0"/>
              <a:t>Kliknite, če želite urediti slog naslova matrice</a:t>
            </a:r>
            <a:endParaRPr lang="sl-SI"/>
          </a:p>
        </p:txBody>
      </p:sp>
      <p:sp>
        <p:nvSpPr>
          <p:cNvPr id="3" name="Ograda vsebine 2"/>
          <p:cNvSpPr>
            <a:spLocks noGrp="1"/>
          </p:cNvSpPr>
          <p:nvPr>
            <p:ph sz="half" idx="1"/>
          </p:nvPr>
        </p:nvSpPr>
        <p:spPr>
          <a:xfrm>
            <a:off x="457200" y="1600200"/>
            <a:ext cx="4038600" cy="4525963"/>
          </a:xfrm>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quarter" idx="2"/>
          </p:nvPr>
        </p:nvSpPr>
        <p:spPr>
          <a:xfrm>
            <a:off x="4648200" y="1600200"/>
            <a:ext cx="4038600" cy="2185988"/>
          </a:xfrm>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vsebine 4"/>
          <p:cNvSpPr>
            <a:spLocks noGrp="1"/>
          </p:cNvSpPr>
          <p:nvPr>
            <p:ph sz="quarter" idx="3"/>
          </p:nvPr>
        </p:nvSpPr>
        <p:spPr>
          <a:xfrm>
            <a:off x="4648200" y="3938588"/>
            <a:ext cx="4038600" cy="2187575"/>
          </a:xfrm>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fld id="{8C21D67D-8C1E-43DE-868B-85B847356104}" type="slidenum">
              <a:rPr lang="en-US" altLang="sl-SI"/>
              <a:pPr/>
              <a:t>‹#›</a:t>
            </a:fld>
            <a:endParaRPr lang="en-US" altLang="sl-SI"/>
          </a:p>
        </p:txBody>
      </p:sp>
    </p:spTree>
    <p:extLst>
      <p:ext uri="{BB962C8B-B14F-4D97-AF65-F5344CB8AC3E}">
        <p14:creationId xmlns:p14="http://schemas.microsoft.com/office/powerpoint/2010/main" val="1384216839"/>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Kliknite, če želite urediti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l-SI" smtClean="0"/>
              <a:t>Kliknite, če želite urediti slog podnaslova matrice</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09E2FF2-3C15-44A6-922B-A96AFCF48296}" type="slidenum">
              <a:rPr lang="en-US" altLang="sl-SI"/>
              <a:pPr/>
              <a:t>‹#›</a:t>
            </a:fld>
            <a:endParaRPr lang="en-US" altLang="sl-SI"/>
          </a:p>
        </p:txBody>
      </p:sp>
    </p:spTree>
    <p:extLst>
      <p:ext uri="{BB962C8B-B14F-4D97-AF65-F5344CB8AC3E}">
        <p14:creationId xmlns:p14="http://schemas.microsoft.com/office/powerpoint/2010/main" val="151831129"/>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idx="1"/>
          </p:nvPr>
        </p:nvSpPr>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0F348AB-B0CA-4BCF-8E7B-B56E7C35EC11}" type="slidenum">
              <a:rPr lang="en-US" altLang="sl-SI"/>
              <a:pPr/>
              <a:t>‹#›</a:t>
            </a:fld>
            <a:endParaRPr lang="en-US" altLang="sl-SI"/>
          </a:p>
        </p:txBody>
      </p:sp>
    </p:spTree>
    <p:extLst>
      <p:ext uri="{BB962C8B-B14F-4D97-AF65-F5344CB8AC3E}">
        <p14:creationId xmlns:p14="http://schemas.microsoft.com/office/powerpoint/2010/main" val="184143884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Kliknite, če želite urediti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smtClean="0"/>
              <a:t>Kliknite, če želite urediti sloge besedila matrice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C7F2457-1F2F-4743-AA4D-8DE0977A1B3A}" type="slidenum">
              <a:rPr lang="en-US" altLang="sl-SI"/>
              <a:pPr/>
              <a:t>‹#›</a:t>
            </a:fld>
            <a:endParaRPr lang="en-US" altLang="sl-SI"/>
          </a:p>
        </p:txBody>
      </p:sp>
    </p:spTree>
    <p:extLst>
      <p:ext uri="{BB962C8B-B14F-4D97-AF65-F5344CB8AC3E}">
        <p14:creationId xmlns:p14="http://schemas.microsoft.com/office/powerpoint/2010/main" val="287091824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A4AC562-A987-43B3-B761-9875FA880A19}" type="slidenum">
              <a:rPr lang="en-US" altLang="sl-SI"/>
              <a:pPr/>
              <a:t>‹#›</a:t>
            </a:fld>
            <a:endParaRPr lang="en-US" altLang="sl-SI"/>
          </a:p>
        </p:txBody>
      </p:sp>
    </p:spTree>
    <p:extLst>
      <p:ext uri="{BB962C8B-B14F-4D97-AF65-F5344CB8AC3E}">
        <p14:creationId xmlns:p14="http://schemas.microsoft.com/office/powerpoint/2010/main" val="453882118"/>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7AF12998-0E87-49DE-B62C-32D45D02F205}" type="slidenum">
              <a:rPr lang="en-US" altLang="sl-SI"/>
              <a:pPr/>
              <a:t>‹#›</a:t>
            </a:fld>
            <a:endParaRPr lang="en-US" altLang="sl-SI"/>
          </a:p>
        </p:txBody>
      </p:sp>
    </p:spTree>
    <p:extLst>
      <p:ext uri="{BB962C8B-B14F-4D97-AF65-F5344CB8AC3E}">
        <p14:creationId xmlns:p14="http://schemas.microsoft.com/office/powerpoint/2010/main" val="53103278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42A9B1B8-0B65-4415-8641-7AB8592152DD}" type="slidenum">
              <a:rPr lang="en-US" altLang="sl-SI"/>
              <a:pPr/>
              <a:t>‹#›</a:t>
            </a:fld>
            <a:endParaRPr lang="en-US" altLang="sl-SI"/>
          </a:p>
        </p:txBody>
      </p:sp>
    </p:spTree>
    <p:extLst>
      <p:ext uri="{BB962C8B-B14F-4D97-AF65-F5344CB8AC3E}">
        <p14:creationId xmlns:p14="http://schemas.microsoft.com/office/powerpoint/2010/main" val="408268824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FB1CFEB6-1B5A-4F9C-A8D8-FBD7CBF94A13}" type="slidenum">
              <a:rPr lang="en-US" altLang="sl-SI"/>
              <a:pPr/>
              <a:t>‹#›</a:t>
            </a:fld>
            <a:endParaRPr lang="en-US" altLang="sl-SI"/>
          </a:p>
        </p:txBody>
      </p:sp>
    </p:spTree>
    <p:extLst>
      <p:ext uri="{BB962C8B-B14F-4D97-AF65-F5344CB8AC3E}">
        <p14:creationId xmlns:p14="http://schemas.microsoft.com/office/powerpoint/2010/main" val="1669641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016842D-3716-46EE-81E4-39EE15B2221E}" type="slidenum">
              <a:rPr lang="en-US" altLang="sl-SI"/>
              <a:pPr/>
              <a:t>‹#›</a:t>
            </a:fld>
            <a:endParaRPr lang="en-US" altLang="sl-SI"/>
          </a:p>
        </p:txBody>
      </p:sp>
    </p:spTree>
    <p:extLst>
      <p:ext uri="{BB962C8B-B14F-4D97-AF65-F5344CB8AC3E}">
        <p14:creationId xmlns:p14="http://schemas.microsoft.com/office/powerpoint/2010/main" val="171201335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Kliknite, če želite urediti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FE122EF-99E7-4C2A-9563-EA102CF61523}" type="slidenum">
              <a:rPr lang="en-US" altLang="sl-SI"/>
              <a:pPr/>
              <a:t>‹#›</a:t>
            </a:fld>
            <a:endParaRPr lang="en-US" altLang="sl-SI"/>
          </a:p>
        </p:txBody>
      </p:sp>
    </p:spTree>
    <p:extLst>
      <p:ext uri="{BB962C8B-B14F-4D97-AF65-F5344CB8AC3E}">
        <p14:creationId xmlns:p14="http://schemas.microsoft.com/office/powerpoint/2010/main" val="271755787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Kliknite, če želite urediti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smtClean="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49474B2-ACEA-466C-AD56-3310CAF919BA}" type="slidenum">
              <a:rPr lang="en-US" altLang="sl-SI"/>
              <a:pPr/>
              <a:t>‹#›</a:t>
            </a:fld>
            <a:endParaRPr lang="en-US" altLang="sl-SI"/>
          </a:p>
        </p:txBody>
      </p:sp>
    </p:spTree>
    <p:extLst>
      <p:ext uri="{BB962C8B-B14F-4D97-AF65-F5344CB8AC3E}">
        <p14:creationId xmlns:p14="http://schemas.microsoft.com/office/powerpoint/2010/main" val="1434430514"/>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CE2A02B-37FE-4900-992E-6DD0B38E6FA3}" type="slidenum">
              <a:rPr lang="en-US" altLang="sl-SI"/>
              <a:pPr/>
              <a:t>‹#›</a:t>
            </a:fld>
            <a:endParaRPr lang="en-US" altLang="sl-SI"/>
          </a:p>
        </p:txBody>
      </p:sp>
    </p:spTree>
    <p:extLst>
      <p:ext uri="{BB962C8B-B14F-4D97-AF65-F5344CB8AC3E}">
        <p14:creationId xmlns:p14="http://schemas.microsoft.com/office/powerpoint/2010/main" val="190974460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9D12C88-A220-41FC-8CAF-B136C4250095}" type="slidenum">
              <a:rPr lang="en-US" altLang="sl-SI"/>
              <a:pPr/>
              <a:t>‹#›</a:t>
            </a:fld>
            <a:endParaRPr lang="en-US" altLang="sl-SI"/>
          </a:p>
        </p:txBody>
      </p:sp>
    </p:spTree>
    <p:extLst>
      <p:ext uri="{BB962C8B-B14F-4D97-AF65-F5344CB8AC3E}">
        <p14:creationId xmlns:p14="http://schemas.microsoft.com/office/powerpoint/2010/main" val="3763459939"/>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AndTwoObj" preserve="1">
  <p:cSld name="Naslov, vsebina in 2 vsebini">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p>
            <a:r>
              <a:rPr lang="sl-SI" smtClean="0"/>
              <a:t>Kliknite, če želite urediti slog naslova matrice</a:t>
            </a:r>
            <a:endParaRPr lang="sl-SI"/>
          </a:p>
        </p:txBody>
      </p:sp>
      <p:sp>
        <p:nvSpPr>
          <p:cNvPr id="3" name="Ograda vsebine 2"/>
          <p:cNvSpPr>
            <a:spLocks noGrp="1"/>
          </p:cNvSpPr>
          <p:nvPr>
            <p:ph sz="half" idx="1"/>
          </p:nvPr>
        </p:nvSpPr>
        <p:spPr>
          <a:xfrm>
            <a:off x="457200" y="1600200"/>
            <a:ext cx="4038600" cy="4525963"/>
          </a:xfrm>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quarter" idx="2"/>
          </p:nvPr>
        </p:nvSpPr>
        <p:spPr>
          <a:xfrm>
            <a:off x="4648200" y="1600200"/>
            <a:ext cx="4038600" cy="2185988"/>
          </a:xfrm>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vsebine 4"/>
          <p:cNvSpPr>
            <a:spLocks noGrp="1"/>
          </p:cNvSpPr>
          <p:nvPr>
            <p:ph sz="quarter" idx="3"/>
          </p:nvPr>
        </p:nvSpPr>
        <p:spPr>
          <a:xfrm>
            <a:off x="4648200" y="3938588"/>
            <a:ext cx="4038600" cy="2187575"/>
          </a:xfrm>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fld id="{2529E92B-FEB6-42B1-861C-D591F24AB9B9}" type="slidenum">
              <a:rPr lang="en-US" altLang="sl-SI"/>
              <a:pPr/>
              <a:t>‹#›</a:t>
            </a:fld>
            <a:endParaRPr lang="en-US" altLang="sl-SI"/>
          </a:p>
        </p:txBody>
      </p:sp>
    </p:spTree>
    <p:extLst>
      <p:ext uri="{BB962C8B-B14F-4D97-AF65-F5344CB8AC3E}">
        <p14:creationId xmlns:p14="http://schemas.microsoft.com/office/powerpoint/2010/main" val="184637816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Kliknite, če želite urediti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l-SI" smtClean="0"/>
              <a:t>Kliknite, če želite urediti slog podnaslova matrice</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7BAC22A-7AC4-43C2-BB57-62B2CE4D439B}" type="slidenum">
              <a:rPr lang="en-US" altLang="sl-SI"/>
              <a:pPr/>
              <a:t>‹#›</a:t>
            </a:fld>
            <a:endParaRPr lang="en-US" altLang="sl-SI"/>
          </a:p>
        </p:txBody>
      </p:sp>
    </p:spTree>
    <p:extLst>
      <p:ext uri="{BB962C8B-B14F-4D97-AF65-F5344CB8AC3E}">
        <p14:creationId xmlns:p14="http://schemas.microsoft.com/office/powerpoint/2010/main" val="3557392399"/>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idx="1"/>
          </p:nvPr>
        </p:nvSpPr>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2639F6A-6682-452D-8090-F221558D3A5C}" type="slidenum">
              <a:rPr lang="en-US" altLang="sl-SI"/>
              <a:pPr/>
              <a:t>‹#›</a:t>
            </a:fld>
            <a:endParaRPr lang="en-US" altLang="sl-SI"/>
          </a:p>
        </p:txBody>
      </p:sp>
    </p:spTree>
    <p:extLst>
      <p:ext uri="{BB962C8B-B14F-4D97-AF65-F5344CB8AC3E}">
        <p14:creationId xmlns:p14="http://schemas.microsoft.com/office/powerpoint/2010/main" val="3055620608"/>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Kliknite, če želite urediti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smtClean="0"/>
              <a:t>Kliknite, če želite urediti sloge besedila matrice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DF2D192-0CED-4DBD-8483-2E50FC7E8FA9}" type="slidenum">
              <a:rPr lang="en-US" altLang="sl-SI"/>
              <a:pPr/>
              <a:t>‹#›</a:t>
            </a:fld>
            <a:endParaRPr lang="en-US" altLang="sl-SI"/>
          </a:p>
        </p:txBody>
      </p:sp>
    </p:spTree>
    <p:extLst>
      <p:ext uri="{BB962C8B-B14F-4D97-AF65-F5344CB8AC3E}">
        <p14:creationId xmlns:p14="http://schemas.microsoft.com/office/powerpoint/2010/main" val="3561596987"/>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3DC94B9-442E-4A5C-BE37-6CC682840EFF}" type="slidenum">
              <a:rPr lang="en-US" altLang="sl-SI"/>
              <a:pPr/>
              <a:t>‹#›</a:t>
            </a:fld>
            <a:endParaRPr lang="en-US" altLang="sl-SI"/>
          </a:p>
        </p:txBody>
      </p:sp>
    </p:spTree>
    <p:extLst>
      <p:ext uri="{BB962C8B-B14F-4D97-AF65-F5344CB8AC3E}">
        <p14:creationId xmlns:p14="http://schemas.microsoft.com/office/powerpoint/2010/main" val="3862134479"/>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9956990F-5C51-4B82-9612-940895ED46C1}" type="slidenum">
              <a:rPr lang="en-US" altLang="sl-SI"/>
              <a:pPr/>
              <a:t>‹#›</a:t>
            </a:fld>
            <a:endParaRPr lang="en-US" altLang="sl-SI"/>
          </a:p>
        </p:txBody>
      </p:sp>
    </p:spTree>
    <p:extLst>
      <p:ext uri="{BB962C8B-B14F-4D97-AF65-F5344CB8AC3E}">
        <p14:creationId xmlns:p14="http://schemas.microsoft.com/office/powerpoint/2010/main" val="5678961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Kliknite, če želite urediti slog naslova matrice</a:t>
            </a:r>
            <a:endParaRPr lang="sl-SI"/>
          </a:p>
        </p:txBody>
      </p:sp>
      <p:sp>
        <p:nvSpPr>
          <p:cNvPr id="3" name="Podnaslov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l-SI" smtClean="0"/>
              <a:t>Kliknite, če želite urediti slog podnaslova matrice</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C5ACDEE-6287-46AB-B7B3-2FE31EB6D7FD}" type="slidenum">
              <a:rPr lang="en-US" altLang="sl-SI"/>
              <a:pPr/>
              <a:t>‹#›</a:t>
            </a:fld>
            <a:endParaRPr lang="en-US" altLang="sl-SI"/>
          </a:p>
        </p:txBody>
      </p:sp>
    </p:spTree>
    <p:extLst>
      <p:ext uri="{BB962C8B-B14F-4D97-AF65-F5344CB8AC3E}">
        <p14:creationId xmlns:p14="http://schemas.microsoft.com/office/powerpoint/2010/main" val="816931390"/>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9E4E4825-97D6-488F-B7A9-A7271DAF4A4D}" type="slidenum">
              <a:rPr lang="en-US" altLang="sl-SI"/>
              <a:pPr/>
              <a:t>‹#›</a:t>
            </a:fld>
            <a:endParaRPr lang="en-US" altLang="sl-SI"/>
          </a:p>
        </p:txBody>
      </p:sp>
    </p:spTree>
    <p:extLst>
      <p:ext uri="{BB962C8B-B14F-4D97-AF65-F5344CB8AC3E}">
        <p14:creationId xmlns:p14="http://schemas.microsoft.com/office/powerpoint/2010/main" val="3112805868"/>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75FFCB49-DDB3-48DD-A87A-45460F47603D}" type="slidenum">
              <a:rPr lang="en-US" altLang="sl-SI"/>
              <a:pPr/>
              <a:t>‹#›</a:t>
            </a:fld>
            <a:endParaRPr lang="en-US" altLang="sl-SI"/>
          </a:p>
        </p:txBody>
      </p:sp>
    </p:spTree>
    <p:extLst>
      <p:ext uri="{BB962C8B-B14F-4D97-AF65-F5344CB8AC3E}">
        <p14:creationId xmlns:p14="http://schemas.microsoft.com/office/powerpoint/2010/main" val="4056867799"/>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Kliknite, če želite urediti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1C155E8-35B4-4C35-9C01-446F8F062D5B}" type="slidenum">
              <a:rPr lang="en-US" altLang="sl-SI"/>
              <a:pPr/>
              <a:t>‹#›</a:t>
            </a:fld>
            <a:endParaRPr lang="en-US" altLang="sl-SI"/>
          </a:p>
        </p:txBody>
      </p:sp>
    </p:spTree>
    <p:extLst>
      <p:ext uri="{BB962C8B-B14F-4D97-AF65-F5344CB8AC3E}">
        <p14:creationId xmlns:p14="http://schemas.microsoft.com/office/powerpoint/2010/main" val="4280997294"/>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Kliknite, če želite urediti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smtClean="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24FF13A-CAFB-417E-83D6-38DCCC7B74FD}" type="slidenum">
              <a:rPr lang="en-US" altLang="sl-SI"/>
              <a:pPr/>
              <a:t>‹#›</a:t>
            </a:fld>
            <a:endParaRPr lang="en-US" altLang="sl-SI"/>
          </a:p>
        </p:txBody>
      </p:sp>
    </p:spTree>
    <p:extLst>
      <p:ext uri="{BB962C8B-B14F-4D97-AF65-F5344CB8AC3E}">
        <p14:creationId xmlns:p14="http://schemas.microsoft.com/office/powerpoint/2010/main" val="4293423278"/>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952CD24-727A-4855-BB1B-4D103EB3F4D2}" type="slidenum">
              <a:rPr lang="en-US" altLang="sl-SI"/>
              <a:pPr/>
              <a:t>‹#›</a:t>
            </a:fld>
            <a:endParaRPr lang="en-US" altLang="sl-SI"/>
          </a:p>
        </p:txBody>
      </p:sp>
    </p:spTree>
    <p:extLst>
      <p:ext uri="{BB962C8B-B14F-4D97-AF65-F5344CB8AC3E}">
        <p14:creationId xmlns:p14="http://schemas.microsoft.com/office/powerpoint/2010/main" val="4122846471"/>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1ED8970-4107-4C74-BB60-953263E6DF38}" type="slidenum">
              <a:rPr lang="en-US" altLang="sl-SI"/>
              <a:pPr/>
              <a:t>‹#›</a:t>
            </a:fld>
            <a:endParaRPr lang="en-US" altLang="sl-SI"/>
          </a:p>
        </p:txBody>
      </p:sp>
    </p:spTree>
    <p:extLst>
      <p:ext uri="{BB962C8B-B14F-4D97-AF65-F5344CB8AC3E}">
        <p14:creationId xmlns:p14="http://schemas.microsoft.com/office/powerpoint/2010/main" val="12246241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idx="1"/>
          </p:nvPr>
        </p:nvSpPr>
        <p:spPr>
          <a:xfrm>
            <a:off x="457200" y="1600200"/>
            <a:ext cx="8229600" cy="4525963"/>
          </a:xfrm>
          <a:prstGeom prst="rect">
            <a:avLst/>
          </a:prstGeom>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00E8924-65E7-4218-8056-942F10FBFA2F}" type="slidenum">
              <a:rPr lang="en-US" altLang="sl-SI"/>
              <a:pPr/>
              <a:t>‹#›</a:t>
            </a:fld>
            <a:endParaRPr lang="en-US" altLang="sl-SI"/>
          </a:p>
        </p:txBody>
      </p:sp>
    </p:spTree>
    <p:extLst>
      <p:ext uri="{BB962C8B-B14F-4D97-AF65-F5344CB8AC3E}">
        <p14:creationId xmlns:p14="http://schemas.microsoft.com/office/powerpoint/2010/main" val="1767733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Kliknite, če želite urediti slog naslova matrice</a:t>
            </a:r>
            <a:endParaRPr lang="sl-SI"/>
          </a:p>
        </p:txBody>
      </p:sp>
      <p:sp>
        <p:nvSpPr>
          <p:cNvPr id="3" name="Ograda besedila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smtClean="0"/>
              <a:t>Kliknite, če želite urediti sloge besedila matrice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A2CE1AC-749C-42C1-A587-0B34A2ECE60C}" type="slidenum">
              <a:rPr lang="en-US" altLang="sl-SI"/>
              <a:pPr/>
              <a:t>‹#›</a:t>
            </a:fld>
            <a:endParaRPr lang="en-US" altLang="sl-SI"/>
          </a:p>
        </p:txBody>
      </p:sp>
    </p:spTree>
    <p:extLst>
      <p:ext uri="{BB962C8B-B14F-4D97-AF65-F5344CB8AC3E}">
        <p14:creationId xmlns:p14="http://schemas.microsoft.com/office/powerpoint/2010/main" val="1162511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24EC410-AC91-4F83-9536-88C431B4EB37}" type="slidenum">
              <a:rPr lang="en-US" altLang="sl-SI"/>
              <a:pPr/>
              <a:t>‹#›</a:t>
            </a:fld>
            <a:endParaRPr lang="en-US" altLang="sl-SI"/>
          </a:p>
        </p:txBody>
      </p:sp>
    </p:spTree>
    <p:extLst>
      <p:ext uri="{BB962C8B-B14F-4D97-AF65-F5344CB8AC3E}">
        <p14:creationId xmlns:p14="http://schemas.microsoft.com/office/powerpoint/2010/main" val="37324569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4" name="Ograda vsebine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6" name="Ograda vsebine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3AAC4AE9-A6DC-43B9-A699-F96B29AEC77B}" type="slidenum">
              <a:rPr lang="en-US" altLang="sl-SI"/>
              <a:pPr/>
              <a:t>‹#›</a:t>
            </a:fld>
            <a:endParaRPr lang="en-US" altLang="sl-SI"/>
          </a:p>
        </p:txBody>
      </p:sp>
    </p:spTree>
    <p:extLst>
      <p:ext uri="{BB962C8B-B14F-4D97-AF65-F5344CB8AC3E}">
        <p14:creationId xmlns:p14="http://schemas.microsoft.com/office/powerpoint/2010/main" val="16206924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9DE1006F-C78E-4028-9A3C-AD9204DC46CB}" type="slidenum">
              <a:rPr lang="en-US" altLang="sl-SI"/>
              <a:pPr/>
              <a:t>‹#›</a:t>
            </a:fld>
            <a:endParaRPr lang="en-US" altLang="sl-SI"/>
          </a:p>
        </p:txBody>
      </p:sp>
    </p:spTree>
    <p:extLst>
      <p:ext uri="{BB962C8B-B14F-4D97-AF65-F5344CB8AC3E}">
        <p14:creationId xmlns:p14="http://schemas.microsoft.com/office/powerpoint/2010/main" val="2081883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D629E85D-89E8-4981-B6F8-C16DA3601A5E}" type="slidenum">
              <a:rPr lang="en-US" altLang="sl-SI"/>
              <a:pPr/>
              <a:t>‹#›</a:t>
            </a:fld>
            <a:endParaRPr lang="en-US" altLang="sl-SI"/>
          </a:p>
        </p:txBody>
      </p:sp>
    </p:spTree>
    <p:extLst>
      <p:ext uri="{BB962C8B-B14F-4D97-AF65-F5344CB8AC3E}">
        <p14:creationId xmlns:p14="http://schemas.microsoft.com/office/powerpoint/2010/main" val="7959432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Kliknite, če želite urediti slog naslova matrice</a:t>
            </a:r>
            <a:endParaRPr lang="sl-SI"/>
          </a:p>
        </p:txBody>
      </p:sp>
      <p:sp>
        <p:nvSpPr>
          <p:cNvPr id="3" name="Ograda vsebine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D735685-6988-4D6C-B41E-5A5ACFDA7E32}" type="slidenum">
              <a:rPr lang="en-US" altLang="sl-SI"/>
              <a:pPr/>
              <a:t>‹#›</a:t>
            </a:fld>
            <a:endParaRPr lang="en-US" altLang="sl-SI"/>
          </a:p>
        </p:txBody>
      </p:sp>
    </p:spTree>
    <p:extLst>
      <p:ext uri="{BB962C8B-B14F-4D97-AF65-F5344CB8AC3E}">
        <p14:creationId xmlns:p14="http://schemas.microsoft.com/office/powerpoint/2010/main" val="1591771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idx="1"/>
          </p:nvPr>
        </p:nvSpPr>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27234F2-67DA-4207-968F-35A04E99CD56}" type="slidenum">
              <a:rPr lang="en-US" altLang="sl-SI"/>
              <a:pPr/>
              <a:t>‹#›</a:t>
            </a:fld>
            <a:endParaRPr lang="en-US" altLang="sl-SI"/>
          </a:p>
        </p:txBody>
      </p:sp>
    </p:spTree>
    <p:extLst>
      <p:ext uri="{BB962C8B-B14F-4D97-AF65-F5344CB8AC3E}">
        <p14:creationId xmlns:p14="http://schemas.microsoft.com/office/powerpoint/2010/main" val="18993349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Kliknite, če želite urediti slog naslova matrice</a:t>
            </a:r>
            <a:endParaRPr lang="sl-SI"/>
          </a:p>
        </p:txBody>
      </p:sp>
      <p:sp>
        <p:nvSpPr>
          <p:cNvPr id="3" name="Ograda slik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smtClean="0"/>
          </a:p>
        </p:txBody>
      </p:sp>
      <p:sp>
        <p:nvSpPr>
          <p:cNvPr id="4" name="Ograda besedila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6B4E876-8017-49AC-90C4-633568BEF1D8}" type="slidenum">
              <a:rPr lang="en-US" altLang="sl-SI"/>
              <a:pPr/>
              <a:t>‹#›</a:t>
            </a:fld>
            <a:endParaRPr lang="en-US" altLang="sl-SI"/>
          </a:p>
        </p:txBody>
      </p:sp>
    </p:spTree>
    <p:extLst>
      <p:ext uri="{BB962C8B-B14F-4D97-AF65-F5344CB8AC3E}">
        <p14:creationId xmlns:p14="http://schemas.microsoft.com/office/powerpoint/2010/main" val="18737503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a:xfrm>
            <a:off x="457200" y="1600200"/>
            <a:ext cx="8229600" cy="4525963"/>
          </a:xfrm>
          <a:prstGeom prst="rect">
            <a:avLst/>
          </a:prstGeom>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58CAB34-B876-49B5-A290-EC3D1ED7D79D}" type="slidenum">
              <a:rPr lang="en-US" altLang="sl-SI"/>
              <a:pPr/>
              <a:t>‹#›</a:t>
            </a:fld>
            <a:endParaRPr lang="en-US" altLang="sl-SI"/>
          </a:p>
        </p:txBody>
      </p:sp>
    </p:spTree>
    <p:extLst>
      <p:ext uri="{BB962C8B-B14F-4D97-AF65-F5344CB8AC3E}">
        <p14:creationId xmlns:p14="http://schemas.microsoft.com/office/powerpoint/2010/main" val="35248314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a:xfrm>
            <a:off x="457200" y="274638"/>
            <a:ext cx="6019800" cy="5851525"/>
          </a:xfrm>
          <a:prstGeom prst="rect">
            <a:avLst/>
          </a:prstGeom>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D382BE1-0202-4343-A1A8-8CE12B45E053}" type="slidenum">
              <a:rPr lang="en-US" altLang="sl-SI"/>
              <a:pPr/>
              <a:t>‹#›</a:t>
            </a:fld>
            <a:endParaRPr lang="en-US" altLang="sl-SI"/>
          </a:p>
        </p:txBody>
      </p:sp>
    </p:spTree>
    <p:extLst>
      <p:ext uri="{BB962C8B-B14F-4D97-AF65-F5344CB8AC3E}">
        <p14:creationId xmlns:p14="http://schemas.microsoft.com/office/powerpoint/2010/main" val="31201987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Kliknite, če želite urediti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l-SI" smtClean="0"/>
              <a:t>Kliknite, če želite urediti slog podnaslova matrice</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43743F0-526F-4464-9F3E-1D47A3983ACC}" type="slidenum">
              <a:rPr lang="en-US" altLang="sl-SI"/>
              <a:pPr/>
              <a:t>‹#›</a:t>
            </a:fld>
            <a:endParaRPr lang="en-US" altLang="sl-SI"/>
          </a:p>
        </p:txBody>
      </p:sp>
    </p:spTree>
    <p:extLst>
      <p:ext uri="{BB962C8B-B14F-4D97-AF65-F5344CB8AC3E}">
        <p14:creationId xmlns:p14="http://schemas.microsoft.com/office/powerpoint/2010/main" val="6077122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idx="1"/>
          </p:nvPr>
        </p:nvSpPr>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96B8BC2-5EE9-4F96-A21D-5871B516F69F}" type="slidenum">
              <a:rPr lang="en-US" altLang="sl-SI"/>
              <a:pPr/>
              <a:t>‹#›</a:t>
            </a:fld>
            <a:endParaRPr lang="en-US" altLang="sl-SI"/>
          </a:p>
        </p:txBody>
      </p:sp>
    </p:spTree>
    <p:extLst>
      <p:ext uri="{BB962C8B-B14F-4D97-AF65-F5344CB8AC3E}">
        <p14:creationId xmlns:p14="http://schemas.microsoft.com/office/powerpoint/2010/main" val="5971990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Kliknite, če želite urediti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smtClean="0"/>
              <a:t>Kliknite, če želite urediti sloge besedila matrice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4DACE28-39E0-4BA7-BC39-B766049B2A31}" type="slidenum">
              <a:rPr lang="en-US" altLang="sl-SI"/>
              <a:pPr/>
              <a:t>‹#›</a:t>
            </a:fld>
            <a:endParaRPr lang="en-US" altLang="sl-SI"/>
          </a:p>
        </p:txBody>
      </p:sp>
    </p:spTree>
    <p:extLst>
      <p:ext uri="{BB962C8B-B14F-4D97-AF65-F5344CB8AC3E}">
        <p14:creationId xmlns:p14="http://schemas.microsoft.com/office/powerpoint/2010/main" val="20882902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EA26127-CE94-410D-95EB-4E161971B6CB}" type="slidenum">
              <a:rPr lang="en-US" altLang="sl-SI"/>
              <a:pPr/>
              <a:t>‹#›</a:t>
            </a:fld>
            <a:endParaRPr lang="en-US" altLang="sl-SI"/>
          </a:p>
        </p:txBody>
      </p:sp>
    </p:spTree>
    <p:extLst>
      <p:ext uri="{BB962C8B-B14F-4D97-AF65-F5344CB8AC3E}">
        <p14:creationId xmlns:p14="http://schemas.microsoft.com/office/powerpoint/2010/main" val="17679197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8CA98118-D398-4A22-864D-439F165D85BA}" type="slidenum">
              <a:rPr lang="en-US" altLang="sl-SI"/>
              <a:pPr/>
              <a:t>‹#›</a:t>
            </a:fld>
            <a:endParaRPr lang="en-US" altLang="sl-SI"/>
          </a:p>
        </p:txBody>
      </p:sp>
    </p:spTree>
    <p:extLst>
      <p:ext uri="{BB962C8B-B14F-4D97-AF65-F5344CB8AC3E}">
        <p14:creationId xmlns:p14="http://schemas.microsoft.com/office/powerpoint/2010/main" val="6894678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F2CDC03D-4019-4682-B743-1622F659070E}" type="slidenum">
              <a:rPr lang="en-US" altLang="sl-SI"/>
              <a:pPr/>
              <a:t>‹#›</a:t>
            </a:fld>
            <a:endParaRPr lang="en-US" altLang="sl-SI"/>
          </a:p>
        </p:txBody>
      </p:sp>
    </p:spTree>
    <p:extLst>
      <p:ext uri="{BB962C8B-B14F-4D97-AF65-F5344CB8AC3E}">
        <p14:creationId xmlns:p14="http://schemas.microsoft.com/office/powerpoint/2010/main" val="40973893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F8B33D54-5CC8-45C0-8993-2AA008849FBB}" type="slidenum">
              <a:rPr lang="en-US" altLang="sl-SI"/>
              <a:pPr/>
              <a:t>‹#›</a:t>
            </a:fld>
            <a:endParaRPr lang="en-US" altLang="sl-SI"/>
          </a:p>
        </p:txBody>
      </p:sp>
    </p:spTree>
    <p:extLst>
      <p:ext uri="{BB962C8B-B14F-4D97-AF65-F5344CB8AC3E}">
        <p14:creationId xmlns:p14="http://schemas.microsoft.com/office/powerpoint/2010/main" val="2385858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Kliknite, če želite urediti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smtClean="0"/>
              <a:t>Kliknite, če želite urediti sloge besedila matrice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20F34C0-087B-493B-B5A0-53B6645F54B2}" type="slidenum">
              <a:rPr lang="en-US" altLang="sl-SI"/>
              <a:pPr/>
              <a:t>‹#›</a:t>
            </a:fld>
            <a:endParaRPr lang="en-US" altLang="sl-SI"/>
          </a:p>
        </p:txBody>
      </p:sp>
    </p:spTree>
    <p:extLst>
      <p:ext uri="{BB962C8B-B14F-4D97-AF65-F5344CB8AC3E}">
        <p14:creationId xmlns:p14="http://schemas.microsoft.com/office/powerpoint/2010/main" val="101952190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Kliknite, če želite urediti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A8D6E09-C582-4F5B-B35F-B04953D43EEB}" type="slidenum">
              <a:rPr lang="en-US" altLang="sl-SI"/>
              <a:pPr/>
              <a:t>‹#›</a:t>
            </a:fld>
            <a:endParaRPr lang="en-US" altLang="sl-SI"/>
          </a:p>
        </p:txBody>
      </p:sp>
    </p:spTree>
    <p:extLst>
      <p:ext uri="{BB962C8B-B14F-4D97-AF65-F5344CB8AC3E}">
        <p14:creationId xmlns:p14="http://schemas.microsoft.com/office/powerpoint/2010/main" val="412633121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Kliknite, če želite urediti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smtClean="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B5E5A5B-CFD8-4F20-B9EE-A85F678F9E8A}" type="slidenum">
              <a:rPr lang="en-US" altLang="sl-SI"/>
              <a:pPr/>
              <a:t>‹#›</a:t>
            </a:fld>
            <a:endParaRPr lang="en-US" altLang="sl-SI"/>
          </a:p>
        </p:txBody>
      </p:sp>
    </p:spTree>
    <p:extLst>
      <p:ext uri="{BB962C8B-B14F-4D97-AF65-F5344CB8AC3E}">
        <p14:creationId xmlns:p14="http://schemas.microsoft.com/office/powerpoint/2010/main" val="35290064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D5BA89B-7B3A-4383-91E2-D70AE0F61D71}" type="slidenum">
              <a:rPr lang="en-US" altLang="sl-SI"/>
              <a:pPr/>
              <a:t>‹#›</a:t>
            </a:fld>
            <a:endParaRPr lang="en-US" altLang="sl-SI"/>
          </a:p>
        </p:txBody>
      </p:sp>
    </p:spTree>
    <p:extLst>
      <p:ext uri="{BB962C8B-B14F-4D97-AF65-F5344CB8AC3E}">
        <p14:creationId xmlns:p14="http://schemas.microsoft.com/office/powerpoint/2010/main" val="27394572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EC8E4D7-5547-4EC1-BA08-B66BFFDB6057}" type="slidenum">
              <a:rPr lang="en-US" altLang="sl-SI"/>
              <a:pPr/>
              <a:t>‹#›</a:t>
            </a:fld>
            <a:endParaRPr lang="en-US" altLang="sl-SI"/>
          </a:p>
        </p:txBody>
      </p:sp>
    </p:spTree>
    <p:extLst>
      <p:ext uri="{BB962C8B-B14F-4D97-AF65-F5344CB8AC3E}">
        <p14:creationId xmlns:p14="http://schemas.microsoft.com/office/powerpoint/2010/main" val="6704696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nly" preserve="1">
  <p:cSld name="Vsebina">
    <p:spTree>
      <p:nvGrpSpPr>
        <p:cNvPr id="1" name=""/>
        <p:cNvGrpSpPr/>
        <p:nvPr/>
      </p:nvGrpSpPr>
      <p:grpSpPr>
        <a:xfrm>
          <a:off x="0" y="0"/>
          <a:ext cx="0" cy="0"/>
          <a:chOff x="0" y="0"/>
          <a:chExt cx="0" cy="0"/>
        </a:xfrm>
      </p:grpSpPr>
      <p:sp>
        <p:nvSpPr>
          <p:cNvPr id="2" name="Ograda vsebine 1"/>
          <p:cNvSpPr>
            <a:spLocks noGrp="1"/>
          </p:cNvSpPr>
          <p:nvPr>
            <p:ph/>
          </p:nvPr>
        </p:nvSpPr>
        <p:spPr>
          <a:xfrm>
            <a:off x="457200" y="274638"/>
            <a:ext cx="8229600" cy="5851525"/>
          </a:xfrm>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43989FFF-CE7D-4D5B-BA13-539A54ACA2D8}" type="slidenum">
              <a:rPr lang="en-US" altLang="sl-SI"/>
              <a:pPr/>
              <a:t>‹#›</a:t>
            </a:fld>
            <a:endParaRPr lang="en-US" altLang="sl-SI"/>
          </a:p>
        </p:txBody>
      </p:sp>
    </p:spTree>
    <p:extLst>
      <p:ext uri="{BB962C8B-B14F-4D97-AF65-F5344CB8AC3E}">
        <p14:creationId xmlns:p14="http://schemas.microsoft.com/office/powerpoint/2010/main" val="5720442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Kliknite, če želite urediti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l-SI" smtClean="0"/>
              <a:t>Kliknite, če želite urediti slog podnaslova matrice</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1A03C19-605D-40A9-BFE1-18810D54BE47}" type="slidenum">
              <a:rPr lang="en-US" altLang="sl-SI"/>
              <a:pPr/>
              <a:t>‹#›</a:t>
            </a:fld>
            <a:endParaRPr lang="en-US" altLang="sl-SI"/>
          </a:p>
        </p:txBody>
      </p:sp>
    </p:spTree>
    <p:extLst>
      <p:ext uri="{BB962C8B-B14F-4D97-AF65-F5344CB8AC3E}">
        <p14:creationId xmlns:p14="http://schemas.microsoft.com/office/powerpoint/2010/main" val="30854633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idx="1"/>
          </p:nvPr>
        </p:nvSpPr>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C739881-D8E1-4CC1-8F0C-01FDE0BFA722}" type="slidenum">
              <a:rPr lang="en-US" altLang="sl-SI"/>
              <a:pPr/>
              <a:t>‹#›</a:t>
            </a:fld>
            <a:endParaRPr lang="en-US" altLang="sl-SI"/>
          </a:p>
        </p:txBody>
      </p:sp>
    </p:spTree>
    <p:extLst>
      <p:ext uri="{BB962C8B-B14F-4D97-AF65-F5344CB8AC3E}">
        <p14:creationId xmlns:p14="http://schemas.microsoft.com/office/powerpoint/2010/main" val="110193792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Kliknite, če želite urediti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smtClean="0"/>
              <a:t>Kliknite, če želite urediti sloge besedila matrice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88BDFE7-B898-4D6B-BFBE-D7F435FEF8E1}" type="slidenum">
              <a:rPr lang="en-US" altLang="sl-SI"/>
              <a:pPr/>
              <a:t>‹#›</a:t>
            </a:fld>
            <a:endParaRPr lang="en-US" altLang="sl-SI"/>
          </a:p>
        </p:txBody>
      </p:sp>
    </p:spTree>
    <p:extLst>
      <p:ext uri="{BB962C8B-B14F-4D97-AF65-F5344CB8AC3E}">
        <p14:creationId xmlns:p14="http://schemas.microsoft.com/office/powerpoint/2010/main" val="34350177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D08BAB6-5016-4791-AF0F-F15B5314AD7B}" type="slidenum">
              <a:rPr lang="en-US" altLang="sl-SI"/>
              <a:pPr/>
              <a:t>‹#›</a:t>
            </a:fld>
            <a:endParaRPr lang="en-US" altLang="sl-SI"/>
          </a:p>
        </p:txBody>
      </p:sp>
    </p:spTree>
    <p:extLst>
      <p:ext uri="{BB962C8B-B14F-4D97-AF65-F5344CB8AC3E}">
        <p14:creationId xmlns:p14="http://schemas.microsoft.com/office/powerpoint/2010/main" val="174684928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FDA1D53D-EE7E-404F-BAC4-58CD269B36FC}" type="slidenum">
              <a:rPr lang="en-US" altLang="sl-SI"/>
              <a:pPr/>
              <a:t>‹#›</a:t>
            </a:fld>
            <a:endParaRPr lang="en-US" altLang="sl-SI"/>
          </a:p>
        </p:txBody>
      </p:sp>
    </p:spTree>
    <p:extLst>
      <p:ext uri="{BB962C8B-B14F-4D97-AF65-F5344CB8AC3E}">
        <p14:creationId xmlns:p14="http://schemas.microsoft.com/office/powerpoint/2010/main" val="4084559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95B3E64-C0EE-49C0-B7AD-25F73D8A914C}" type="slidenum">
              <a:rPr lang="en-US" altLang="sl-SI"/>
              <a:pPr/>
              <a:t>‹#›</a:t>
            </a:fld>
            <a:endParaRPr lang="en-US" altLang="sl-SI"/>
          </a:p>
        </p:txBody>
      </p:sp>
    </p:spTree>
    <p:extLst>
      <p:ext uri="{BB962C8B-B14F-4D97-AF65-F5344CB8AC3E}">
        <p14:creationId xmlns:p14="http://schemas.microsoft.com/office/powerpoint/2010/main" val="116931170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40753691-8F40-4714-B260-F268B2BB0C3A}" type="slidenum">
              <a:rPr lang="en-US" altLang="sl-SI"/>
              <a:pPr/>
              <a:t>‹#›</a:t>
            </a:fld>
            <a:endParaRPr lang="en-US" altLang="sl-SI"/>
          </a:p>
        </p:txBody>
      </p:sp>
    </p:spTree>
    <p:extLst>
      <p:ext uri="{BB962C8B-B14F-4D97-AF65-F5344CB8AC3E}">
        <p14:creationId xmlns:p14="http://schemas.microsoft.com/office/powerpoint/2010/main" val="64710773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625EBCD0-33EA-411C-9E04-F864235C77BE}" type="slidenum">
              <a:rPr lang="en-US" altLang="sl-SI"/>
              <a:pPr/>
              <a:t>‹#›</a:t>
            </a:fld>
            <a:endParaRPr lang="en-US" altLang="sl-SI"/>
          </a:p>
        </p:txBody>
      </p:sp>
    </p:spTree>
    <p:extLst>
      <p:ext uri="{BB962C8B-B14F-4D97-AF65-F5344CB8AC3E}">
        <p14:creationId xmlns:p14="http://schemas.microsoft.com/office/powerpoint/2010/main" val="410421530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Kliknite, če želite urediti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5F8B7C4-C723-415E-8D30-36C04C341BF3}" type="slidenum">
              <a:rPr lang="en-US" altLang="sl-SI"/>
              <a:pPr/>
              <a:t>‹#›</a:t>
            </a:fld>
            <a:endParaRPr lang="en-US" altLang="sl-SI"/>
          </a:p>
        </p:txBody>
      </p:sp>
    </p:spTree>
    <p:extLst>
      <p:ext uri="{BB962C8B-B14F-4D97-AF65-F5344CB8AC3E}">
        <p14:creationId xmlns:p14="http://schemas.microsoft.com/office/powerpoint/2010/main" val="16229919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Kliknite, če želite urediti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smtClean="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141EC46-1DE5-41A8-BA38-951EAD9D889C}" type="slidenum">
              <a:rPr lang="en-US" altLang="sl-SI"/>
              <a:pPr/>
              <a:t>‹#›</a:t>
            </a:fld>
            <a:endParaRPr lang="en-US" altLang="sl-SI"/>
          </a:p>
        </p:txBody>
      </p:sp>
    </p:spTree>
    <p:extLst>
      <p:ext uri="{BB962C8B-B14F-4D97-AF65-F5344CB8AC3E}">
        <p14:creationId xmlns:p14="http://schemas.microsoft.com/office/powerpoint/2010/main" val="296953496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CB8E847-5EDA-4B77-B991-F67ACABB6602}" type="slidenum">
              <a:rPr lang="en-US" altLang="sl-SI"/>
              <a:pPr/>
              <a:t>‹#›</a:t>
            </a:fld>
            <a:endParaRPr lang="en-US" altLang="sl-SI"/>
          </a:p>
        </p:txBody>
      </p:sp>
    </p:spTree>
    <p:extLst>
      <p:ext uri="{BB962C8B-B14F-4D97-AF65-F5344CB8AC3E}">
        <p14:creationId xmlns:p14="http://schemas.microsoft.com/office/powerpoint/2010/main" val="2159473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C549BE1-3EC0-4448-A30B-C2990318DB70}" type="slidenum">
              <a:rPr lang="en-US" altLang="sl-SI"/>
              <a:pPr/>
              <a:t>‹#›</a:t>
            </a:fld>
            <a:endParaRPr lang="en-US" altLang="sl-SI"/>
          </a:p>
        </p:txBody>
      </p:sp>
    </p:spTree>
    <p:extLst>
      <p:ext uri="{BB962C8B-B14F-4D97-AF65-F5344CB8AC3E}">
        <p14:creationId xmlns:p14="http://schemas.microsoft.com/office/powerpoint/2010/main" val="128371172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Kliknite, če želite urediti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l-SI" smtClean="0"/>
              <a:t>Kliknite, če želite urediti slog podnaslova matrice</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642CEEE-4515-408A-B10D-3047A659859E}" type="slidenum">
              <a:rPr lang="en-US" altLang="sl-SI"/>
              <a:pPr/>
              <a:t>‹#›</a:t>
            </a:fld>
            <a:endParaRPr lang="en-US" altLang="sl-SI"/>
          </a:p>
        </p:txBody>
      </p:sp>
    </p:spTree>
    <p:extLst>
      <p:ext uri="{BB962C8B-B14F-4D97-AF65-F5344CB8AC3E}">
        <p14:creationId xmlns:p14="http://schemas.microsoft.com/office/powerpoint/2010/main" val="101541440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idx="1"/>
          </p:nvPr>
        </p:nvSpPr>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E55CADC-2625-4CBE-BABF-4BAA87A271A1}" type="slidenum">
              <a:rPr lang="en-US" altLang="sl-SI"/>
              <a:pPr/>
              <a:t>‹#›</a:t>
            </a:fld>
            <a:endParaRPr lang="en-US" altLang="sl-SI"/>
          </a:p>
        </p:txBody>
      </p:sp>
    </p:spTree>
    <p:extLst>
      <p:ext uri="{BB962C8B-B14F-4D97-AF65-F5344CB8AC3E}">
        <p14:creationId xmlns:p14="http://schemas.microsoft.com/office/powerpoint/2010/main" val="161761228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Kliknite, če želite urediti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smtClean="0"/>
              <a:t>Kliknite, če želite urediti sloge besedila matrice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558989F-FC8B-4A05-8158-DB8F17CAD9CE}" type="slidenum">
              <a:rPr lang="en-US" altLang="sl-SI"/>
              <a:pPr/>
              <a:t>‹#›</a:t>
            </a:fld>
            <a:endParaRPr lang="en-US" altLang="sl-SI"/>
          </a:p>
        </p:txBody>
      </p:sp>
    </p:spTree>
    <p:extLst>
      <p:ext uri="{BB962C8B-B14F-4D97-AF65-F5344CB8AC3E}">
        <p14:creationId xmlns:p14="http://schemas.microsoft.com/office/powerpoint/2010/main" val="123383417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70AA3A5-BA8A-4643-B810-B33748FDDBC8}" type="slidenum">
              <a:rPr lang="en-US" altLang="sl-SI"/>
              <a:pPr/>
              <a:t>‹#›</a:t>
            </a:fld>
            <a:endParaRPr lang="en-US" altLang="sl-SI"/>
          </a:p>
        </p:txBody>
      </p:sp>
    </p:spTree>
    <p:extLst>
      <p:ext uri="{BB962C8B-B14F-4D97-AF65-F5344CB8AC3E}">
        <p14:creationId xmlns:p14="http://schemas.microsoft.com/office/powerpoint/2010/main" val="1280088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1F011370-750E-46FB-9983-DEE1EA40C33A}" type="slidenum">
              <a:rPr lang="en-US" altLang="sl-SI"/>
              <a:pPr/>
              <a:t>‹#›</a:t>
            </a:fld>
            <a:endParaRPr lang="en-US" altLang="sl-SI"/>
          </a:p>
        </p:txBody>
      </p:sp>
    </p:spTree>
    <p:extLst>
      <p:ext uri="{BB962C8B-B14F-4D97-AF65-F5344CB8AC3E}">
        <p14:creationId xmlns:p14="http://schemas.microsoft.com/office/powerpoint/2010/main" val="77571983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FD9B1EA7-49C1-4A78-84BB-35AB46E1BE9F}" type="slidenum">
              <a:rPr lang="en-US" altLang="sl-SI"/>
              <a:pPr/>
              <a:t>‹#›</a:t>
            </a:fld>
            <a:endParaRPr lang="en-US" altLang="sl-SI"/>
          </a:p>
        </p:txBody>
      </p:sp>
    </p:spTree>
    <p:extLst>
      <p:ext uri="{BB962C8B-B14F-4D97-AF65-F5344CB8AC3E}">
        <p14:creationId xmlns:p14="http://schemas.microsoft.com/office/powerpoint/2010/main" val="203692881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678326FD-A308-445D-8AE1-CF299CF83BD7}" type="slidenum">
              <a:rPr lang="en-US" altLang="sl-SI"/>
              <a:pPr/>
              <a:t>‹#›</a:t>
            </a:fld>
            <a:endParaRPr lang="en-US" altLang="sl-SI"/>
          </a:p>
        </p:txBody>
      </p:sp>
    </p:spTree>
    <p:extLst>
      <p:ext uri="{BB962C8B-B14F-4D97-AF65-F5344CB8AC3E}">
        <p14:creationId xmlns:p14="http://schemas.microsoft.com/office/powerpoint/2010/main" val="116956692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70FC047C-5D61-4E13-AD29-9DC2F6D22064}" type="slidenum">
              <a:rPr lang="en-US" altLang="sl-SI"/>
              <a:pPr/>
              <a:t>‹#›</a:t>
            </a:fld>
            <a:endParaRPr lang="en-US" altLang="sl-SI"/>
          </a:p>
        </p:txBody>
      </p:sp>
    </p:spTree>
    <p:extLst>
      <p:ext uri="{BB962C8B-B14F-4D97-AF65-F5344CB8AC3E}">
        <p14:creationId xmlns:p14="http://schemas.microsoft.com/office/powerpoint/2010/main" val="21596971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Kliknite, če želite urediti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E61CEC7-8765-4643-9B45-4F32CBD316BE}" type="slidenum">
              <a:rPr lang="en-US" altLang="sl-SI"/>
              <a:pPr/>
              <a:t>‹#›</a:t>
            </a:fld>
            <a:endParaRPr lang="en-US" altLang="sl-SI"/>
          </a:p>
        </p:txBody>
      </p:sp>
    </p:spTree>
    <p:extLst>
      <p:ext uri="{BB962C8B-B14F-4D97-AF65-F5344CB8AC3E}">
        <p14:creationId xmlns:p14="http://schemas.microsoft.com/office/powerpoint/2010/main" val="132396264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Kliknite, če želite urediti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smtClean="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2E22684-698A-475C-A908-9CA58733C6E5}" type="slidenum">
              <a:rPr lang="en-US" altLang="sl-SI"/>
              <a:pPr/>
              <a:t>‹#›</a:t>
            </a:fld>
            <a:endParaRPr lang="en-US" altLang="sl-SI"/>
          </a:p>
        </p:txBody>
      </p:sp>
    </p:spTree>
    <p:extLst>
      <p:ext uri="{BB962C8B-B14F-4D97-AF65-F5344CB8AC3E}">
        <p14:creationId xmlns:p14="http://schemas.microsoft.com/office/powerpoint/2010/main" val="390164981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F057E79-2087-471E-A3E4-B6E6C76D0DB5}" type="slidenum">
              <a:rPr lang="en-US" altLang="sl-SI"/>
              <a:pPr/>
              <a:t>‹#›</a:t>
            </a:fld>
            <a:endParaRPr lang="en-US" altLang="sl-SI"/>
          </a:p>
        </p:txBody>
      </p:sp>
    </p:spTree>
    <p:extLst>
      <p:ext uri="{BB962C8B-B14F-4D97-AF65-F5344CB8AC3E}">
        <p14:creationId xmlns:p14="http://schemas.microsoft.com/office/powerpoint/2010/main" val="193372764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8BAE0F4-C940-48C4-B0DC-E5DEC51F9DD9}" type="slidenum">
              <a:rPr lang="en-US" altLang="sl-SI"/>
              <a:pPr/>
              <a:t>‹#›</a:t>
            </a:fld>
            <a:endParaRPr lang="en-US" altLang="sl-SI"/>
          </a:p>
        </p:txBody>
      </p:sp>
    </p:spTree>
    <p:extLst>
      <p:ext uri="{BB962C8B-B14F-4D97-AF65-F5344CB8AC3E}">
        <p14:creationId xmlns:p14="http://schemas.microsoft.com/office/powerpoint/2010/main" val="95085488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AndTwoObj" preserve="1">
  <p:cSld name="Naslov, vsebina in 2 vsebini">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p>
            <a:r>
              <a:rPr lang="sl-SI" smtClean="0"/>
              <a:t>Kliknite, če želite urediti slog naslova matrice</a:t>
            </a:r>
            <a:endParaRPr lang="sl-SI"/>
          </a:p>
        </p:txBody>
      </p:sp>
      <p:sp>
        <p:nvSpPr>
          <p:cNvPr id="3" name="Ograda vsebine 2"/>
          <p:cNvSpPr>
            <a:spLocks noGrp="1"/>
          </p:cNvSpPr>
          <p:nvPr>
            <p:ph sz="half" idx="1"/>
          </p:nvPr>
        </p:nvSpPr>
        <p:spPr>
          <a:xfrm>
            <a:off x="457200" y="1600200"/>
            <a:ext cx="4038600" cy="4525963"/>
          </a:xfrm>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quarter" idx="2"/>
          </p:nvPr>
        </p:nvSpPr>
        <p:spPr>
          <a:xfrm>
            <a:off x="4648200" y="1600200"/>
            <a:ext cx="4038600" cy="2185988"/>
          </a:xfrm>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vsebine 4"/>
          <p:cNvSpPr>
            <a:spLocks noGrp="1"/>
          </p:cNvSpPr>
          <p:nvPr>
            <p:ph sz="quarter" idx="3"/>
          </p:nvPr>
        </p:nvSpPr>
        <p:spPr>
          <a:xfrm>
            <a:off x="4648200" y="3938588"/>
            <a:ext cx="4038600" cy="2187575"/>
          </a:xfrm>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fld id="{D79B1A52-3A06-4E9A-80A8-5C086221F257}" type="slidenum">
              <a:rPr lang="en-US" altLang="sl-SI"/>
              <a:pPr/>
              <a:t>‹#›</a:t>
            </a:fld>
            <a:endParaRPr lang="en-US" altLang="sl-SI"/>
          </a:p>
        </p:txBody>
      </p:sp>
    </p:spTree>
    <p:extLst>
      <p:ext uri="{BB962C8B-B14F-4D97-AF65-F5344CB8AC3E}">
        <p14:creationId xmlns:p14="http://schemas.microsoft.com/office/powerpoint/2010/main" val="214037844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Kliknite, če želite urediti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l-SI" smtClean="0"/>
              <a:t>Kliknite, če želite urediti slog podnaslova matrice</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6297974-EAFE-4FA0-AE6D-45D45146996E}" type="slidenum">
              <a:rPr lang="en-US" altLang="sl-SI"/>
              <a:pPr/>
              <a:t>‹#›</a:t>
            </a:fld>
            <a:endParaRPr lang="en-US" altLang="sl-SI"/>
          </a:p>
        </p:txBody>
      </p:sp>
    </p:spTree>
    <p:extLst>
      <p:ext uri="{BB962C8B-B14F-4D97-AF65-F5344CB8AC3E}">
        <p14:creationId xmlns:p14="http://schemas.microsoft.com/office/powerpoint/2010/main" val="121888672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idx="1"/>
          </p:nvPr>
        </p:nvSpPr>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E8F34EF-3C55-4AAD-8E12-80B8A20B442F}" type="slidenum">
              <a:rPr lang="en-US" altLang="sl-SI"/>
              <a:pPr/>
              <a:t>‹#›</a:t>
            </a:fld>
            <a:endParaRPr lang="en-US" altLang="sl-SI"/>
          </a:p>
        </p:txBody>
      </p:sp>
    </p:spTree>
    <p:extLst>
      <p:ext uri="{BB962C8B-B14F-4D97-AF65-F5344CB8AC3E}">
        <p14:creationId xmlns:p14="http://schemas.microsoft.com/office/powerpoint/2010/main" val="3540036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FBB6456E-154C-4054-9468-060D0122D826}" type="slidenum">
              <a:rPr lang="en-US" altLang="sl-SI"/>
              <a:pPr/>
              <a:t>‹#›</a:t>
            </a:fld>
            <a:endParaRPr lang="en-US" altLang="sl-SI"/>
          </a:p>
        </p:txBody>
      </p:sp>
    </p:spTree>
    <p:extLst>
      <p:ext uri="{BB962C8B-B14F-4D97-AF65-F5344CB8AC3E}">
        <p14:creationId xmlns:p14="http://schemas.microsoft.com/office/powerpoint/2010/main" val="89450676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Kliknite, če želite urediti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smtClean="0"/>
              <a:t>Kliknite, če želite urediti sloge besedila matrice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A773657-EFC5-486F-8BB5-6933370CE082}" type="slidenum">
              <a:rPr lang="en-US" altLang="sl-SI"/>
              <a:pPr/>
              <a:t>‹#›</a:t>
            </a:fld>
            <a:endParaRPr lang="en-US" altLang="sl-SI"/>
          </a:p>
        </p:txBody>
      </p:sp>
    </p:spTree>
    <p:extLst>
      <p:ext uri="{BB962C8B-B14F-4D97-AF65-F5344CB8AC3E}">
        <p14:creationId xmlns:p14="http://schemas.microsoft.com/office/powerpoint/2010/main" val="266711875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3FEDEBE-B161-48A9-AFE2-8657C5A86DCE}" type="slidenum">
              <a:rPr lang="en-US" altLang="sl-SI"/>
              <a:pPr/>
              <a:t>‹#›</a:t>
            </a:fld>
            <a:endParaRPr lang="en-US" altLang="sl-SI"/>
          </a:p>
        </p:txBody>
      </p:sp>
    </p:spTree>
    <p:extLst>
      <p:ext uri="{BB962C8B-B14F-4D97-AF65-F5344CB8AC3E}">
        <p14:creationId xmlns:p14="http://schemas.microsoft.com/office/powerpoint/2010/main" val="345064568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5C177541-91D4-4678-B951-014CB4883A49}" type="slidenum">
              <a:rPr lang="en-US" altLang="sl-SI"/>
              <a:pPr/>
              <a:t>‹#›</a:t>
            </a:fld>
            <a:endParaRPr lang="en-US" altLang="sl-SI"/>
          </a:p>
        </p:txBody>
      </p:sp>
    </p:spTree>
    <p:extLst>
      <p:ext uri="{BB962C8B-B14F-4D97-AF65-F5344CB8AC3E}">
        <p14:creationId xmlns:p14="http://schemas.microsoft.com/office/powerpoint/2010/main" val="186425723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E8D34892-E6A6-47CF-8B59-2B70BF16542C}" type="slidenum">
              <a:rPr lang="en-US" altLang="sl-SI"/>
              <a:pPr/>
              <a:t>‹#›</a:t>
            </a:fld>
            <a:endParaRPr lang="en-US" altLang="sl-SI"/>
          </a:p>
        </p:txBody>
      </p:sp>
    </p:spTree>
    <p:extLst>
      <p:ext uri="{BB962C8B-B14F-4D97-AF65-F5344CB8AC3E}">
        <p14:creationId xmlns:p14="http://schemas.microsoft.com/office/powerpoint/2010/main" val="89014534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BC4C9CC8-76E2-4E06-B5D1-D166A6AB70B7}" type="slidenum">
              <a:rPr lang="en-US" altLang="sl-SI"/>
              <a:pPr/>
              <a:t>‹#›</a:t>
            </a:fld>
            <a:endParaRPr lang="en-US" altLang="sl-SI"/>
          </a:p>
        </p:txBody>
      </p:sp>
    </p:spTree>
    <p:extLst>
      <p:ext uri="{BB962C8B-B14F-4D97-AF65-F5344CB8AC3E}">
        <p14:creationId xmlns:p14="http://schemas.microsoft.com/office/powerpoint/2010/main" val="397100668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Kliknite, če želite urediti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A99EE6E-4F40-4E7B-A118-BC7D8CEDCA1A}" type="slidenum">
              <a:rPr lang="en-US" altLang="sl-SI"/>
              <a:pPr/>
              <a:t>‹#›</a:t>
            </a:fld>
            <a:endParaRPr lang="en-US" altLang="sl-SI"/>
          </a:p>
        </p:txBody>
      </p:sp>
    </p:spTree>
    <p:extLst>
      <p:ext uri="{BB962C8B-B14F-4D97-AF65-F5344CB8AC3E}">
        <p14:creationId xmlns:p14="http://schemas.microsoft.com/office/powerpoint/2010/main" val="398488731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Kliknite, če želite urediti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smtClean="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C0239F4-FD58-4D01-A6C4-96DC897BEFEE}" type="slidenum">
              <a:rPr lang="en-US" altLang="sl-SI"/>
              <a:pPr/>
              <a:t>‹#›</a:t>
            </a:fld>
            <a:endParaRPr lang="en-US" altLang="sl-SI"/>
          </a:p>
        </p:txBody>
      </p:sp>
    </p:spTree>
    <p:extLst>
      <p:ext uri="{BB962C8B-B14F-4D97-AF65-F5344CB8AC3E}">
        <p14:creationId xmlns:p14="http://schemas.microsoft.com/office/powerpoint/2010/main" val="411965438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A1C8476-49E0-4DB6-989F-1AED7DB51FD5}" type="slidenum">
              <a:rPr lang="en-US" altLang="sl-SI"/>
              <a:pPr/>
              <a:t>‹#›</a:t>
            </a:fld>
            <a:endParaRPr lang="en-US" altLang="sl-SI"/>
          </a:p>
        </p:txBody>
      </p:sp>
    </p:spTree>
    <p:extLst>
      <p:ext uri="{BB962C8B-B14F-4D97-AF65-F5344CB8AC3E}">
        <p14:creationId xmlns:p14="http://schemas.microsoft.com/office/powerpoint/2010/main" val="85019449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4517FC9-1E63-422B-8F63-F4BE2D7AEA99}" type="slidenum">
              <a:rPr lang="en-US" altLang="sl-SI"/>
              <a:pPr/>
              <a:t>‹#›</a:t>
            </a:fld>
            <a:endParaRPr lang="en-US" altLang="sl-SI"/>
          </a:p>
        </p:txBody>
      </p:sp>
    </p:spTree>
    <p:extLst>
      <p:ext uri="{BB962C8B-B14F-4D97-AF65-F5344CB8AC3E}">
        <p14:creationId xmlns:p14="http://schemas.microsoft.com/office/powerpoint/2010/main" val="50779140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Kliknite, če želite urediti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l-SI" smtClean="0"/>
              <a:t>Kliknite, če želite urediti slog podnaslova matrice</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B5746BB-1C94-4727-8690-C3EBC26FEF8D}" type="slidenum">
              <a:rPr lang="en-US" altLang="sl-SI"/>
              <a:pPr/>
              <a:t>‹#›</a:t>
            </a:fld>
            <a:endParaRPr lang="en-US" altLang="sl-SI"/>
          </a:p>
        </p:txBody>
      </p:sp>
    </p:spTree>
    <p:extLst>
      <p:ext uri="{BB962C8B-B14F-4D97-AF65-F5344CB8AC3E}">
        <p14:creationId xmlns:p14="http://schemas.microsoft.com/office/powerpoint/2010/main" val="658632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BE7D8253-C1BE-4777-813A-2E9DD7353CF5}" type="slidenum">
              <a:rPr lang="en-US" altLang="sl-SI"/>
              <a:pPr/>
              <a:t>‹#›</a:t>
            </a:fld>
            <a:endParaRPr lang="en-US" altLang="sl-SI"/>
          </a:p>
        </p:txBody>
      </p:sp>
    </p:spTree>
    <p:extLst>
      <p:ext uri="{BB962C8B-B14F-4D97-AF65-F5344CB8AC3E}">
        <p14:creationId xmlns:p14="http://schemas.microsoft.com/office/powerpoint/2010/main" val="148014485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idx="1"/>
          </p:nvPr>
        </p:nvSpPr>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3CCF585-7D08-4533-A2B4-F97DD1FB42FC}" type="slidenum">
              <a:rPr lang="en-US" altLang="sl-SI"/>
              <a:pPr/>
              <a:t>‹#›</a:t>
            </a:fld>
            <a:endParaRPr lang="en-US" altLang="sl-SI"/>
          </a:p>
        </p:txBody>
      </p:sp>
    </p:spTree>
    <p:extLst>
      <p:ext uri="{BB962C8B-B14F-4D97-AF65-F5344CB8AC3E}">
        <p14:creationId xmlns:p14="http://schemas.microsoft.com/office/powerpoint/2010/main" val="217616448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Kliknite, če želite urediti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smtClean="0"/>
              <a:t>Kliknite, če želite urediti sloge besedila matrice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5171933-E3AD-47DA-800A-87276BF476CF}" type="slidenum">
              <a:rPr lang="en-US" altLang="sl-SI"/>
              <a:pPr/>
              <a:t>‹#›</a:t>
            </a:fld>
            <a:endParaRPr lang="en-US" altLang="sl-SI"/>
          </a:p>
        </p:txBody>
      </p:sp>
    </p:spTree>
    <p:extLst>
      <p:ext uri="{BB962C8B-B14F-4D97-AF65-F5344CB8AC3E}">
        <p14:creationId xmlns:p14="http://schemas.microsoft.com/office/powerpoint/2010/main" val="283121391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E6CCD8C-16CB-44AC-AE22-2E18BB1B2E95}" type="slidenum">
              <a:rPr lang="en-US" altLang="sl-SI"/>
              <a:pPr/>
              <a:t>‹#›</a:t>
            </a:fld>
            <a:endParaRPr lang="en-US" altLang="sl-SI"/>
          </a:p>
        </p:txBody>
      </p:sp>
    </p:spTree>
    <p:extLst>
      <p:ext uri="{BB962C8B-B14F-4D97-AF65-F5344CB8AC3E}">
        <p14:creationId xmlns:p14="http://schemas.microsoft.com/office/powerpoint/2010/main" val="95483166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1C9B34E6-492B-405B-AEF8-CF1C3DEAC4AE}" type="slidenum">
              <a:rPr lang="en-US" altLang="sl-SI"/>
              <a:pPr/>
              <a:t>‹#›</a:t>
            </a:fld>
            <a:endParaRPr lang="en-US" altLang="sl-SI"/>
          </a:p>
        </p:txBody>
      </p:sp>
    </p:spTree>
    <p:extLst>
      <p:ext uri="{BB962C8B-B14F-4D97-AF65-F5344CB8AC3E}">
        <p14:creationId xmlns:p14="http://schemas.microsoft.com/office/powerpoint/2010/main" val="340466327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8C13CACB-0AFF-4557-B0C0-448AC271465D}" type="slidenum">
              <a:rPr lang="en-US" altLang="sl-SI"/>
              <a:pPr/>
              <a:t>‹#›</a:t>
            </a:fld>
            <a:endParaRPr lang="en-US" altLang="sl-SI"/>
          </a:p>
        </p:txBody>
      </p:sp>
    </p:spTree>
    <p:extLst>
      <p:ext uri="{BB962C8B-B14F-4D97-AF65-F5344CB8AC3E}">
        <p14:creationId xmlns:p14="http://schemas.microsoft.com/office/powerpoint/2010/main" val="179507142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F9052844-DDAE-4ECC-9963-1373B8310AE0}" type="slidenum">
              <a:rPr lang="en-US" altLang="sl-SI"/>
              <a:pPr/>
              <a:t>‹#›</a:t>
            </a:fld>
            <a:endParaRPr lang="en-US" altLang="sl-SI"/>
          </a:p>
        </p:txBody>
      </p:sp>
    </p:spTree>
    <p:extLst>
      <p:ext uri="{BB962C8B-B14F-4D97-AF65-F5344CB8AC3E}">
        <p14:creationId xmlns:p14="http://schemas.microsoft.com/office/powerpoint/2010/main" val="10549623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Kliknite, če želite urediti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4D4AE40-D450-495E-A0A5-643C87055E8F}" type="slidenum">
              <a:rPr lang="en-US" altLang="sl-SI"/>
              <a:pPr/>
              <a:t>‹#›</a:t>
            </a:fld>
            <a:endParaRPr lang="en-US" altLang="sl-SI"/>
          </a:p>
        </p:txBody>
      </p:sp>
    </p:spTree>
    <p:extLst>
      <p:ext uri="{BB962C8B-B14F-4D97-AF65-F5344CB8AC3E}">
        <p14:creationId xmlns:p14="http://schemas.microsoft.com/office/powerpoint/2010/main" val="201300954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Kliknite, če želite urediti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smtClean="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21ADD17-8103-4304-AEC1-1B5559343A22}" type="slidenum">
              <a:rPr lang="en-US" altLang="sl-SI"/>
              <a:pPr/>
              <a:t>‹#›</a:t>
            </a:fld>
            <a:endParaRPr lang="en-US" altLang="sl-SI"/>
          </a:p>
        </p:txBody>
      </p:sp>
    </p:spTree>
    <p:extLst>
      <p:ext uri="{BB962C8B-B14F-4D97-AF65-F5344CB8AC3E}">
        <p14:creationId xmlns:p14="http://schemas.microsoft.com/office/powerpoint/2010/main" val="410189963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8E2AD50-8624-4414-8508-2D1F5A7DD43B}" type="slidenum">
              <a:rPr lang="en-US" altLang="sl-SI"/>
              <a:pPr/>
              <a:t>‹#›</a:t>
            </a:fld>
            <a:endParaRPr lang="en-US" altLang="sl-SI"/>
          </a:p>
        </p:txBody>
      </p:sp>
    </p:spTree>
    <p:extLst>
      <p:ext uri="{BB962C8B-B14F-4D97-AF65-F5344CB8AC3E}">
        <p14:creationId xmlns:p14="http://schemas.microsoft.com/office/powerpoint/2010/main" val="329581925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D44E09B-EF4F-4AEF-A8B4-6CF69479D17D}" type="slidenum">
              <a:rPr lang="en-US" altLang="sl-SI"/>
              <a:pPr/>
              <a:t>‹#›</a:t>
            </a:fld>
            <a:endParaRPr lang="en-US" altLang="sl-SI"/>
          </a:p>
        </p:txBody>
      </p:sp>
    </p:spTree>
    <p:extLst>
      <p:ext uri="{BB962C8B-B14F-4D97-AF65-F5344CB8AC3E}">
        <p14:creationId xmlns:p14="http://schemas.microsoft.com/office/powerpoint/2010/main" val="416643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Kliknite, če želite urediti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42C31E7-0AA2-4CAD-9B80-1A2441D44C8E}" type="slidenum">
              <a:rPr lang="en-US" altLang="sl-SI"/>
              <a:pPr/>
              <a:t>‹#›</a:t>
            </a:fld>
            <a:endParaRPr lang="en-US" altLang="sl-SI"/>
          </a:p>
        </p:txBody>
      </p:sp>
    </p:spTree>
    <p:extLst>
      <p:ext uri="{BB962C8B-B14F-4D97-AF65-F5344CB8AC3E}">
        <p14:creationId xmlns:p14="http://schemas.microsoft.com/office/powerpoint/2010/main" val="2184448605"/>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Kliknite, če želite urediti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l-SI" smtClean="0"/>
              <a:t>Kliknite, če želite urediti slog podnaslova matrice</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0562900-4004-4C62-B258-8446F5883852}" type="slidenum">
              <a:rPr lang="en-US" altLang="sl-SI"/>
              <a:pPr/>
              <a:t>‹#›</a:t>
            </a:fld>
            <a:endParaRPr lang="en-US" altLang="sl-SI"/>
          </a:p>
        </p:txBody>
      </p:sp>
    </p:spTree>
    <p:extLst>
      <p:ext uri="{BB962C8B-B14F-4D97-AF65-F5344CB8AC3E}">
        <p14:creationId xmlns:p14="http://schemas.microsoft.com/office/powerpoint/2010/main" val="417429129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idx="1"/>
          </p:nvPr>
        </p:nvSpPr>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902ACD6-F4C2-4426-989A-449FB0D03206}" type="slidenum">
              <a:rPr lang="en-US" altLang="sl-SI"/>
              <a:pPr/>
              <a:t>‹#›</a:t>
            </a:fld>
            <a:endParaRPr lang="en-US" altLang="sl-SI"/>
          </a:p>
        </p:txBody>
      </p:sp>
    </p:spTree>
    <p:extLst>
      <p:ext uri="{BB962C8B-B14F-4D97-AF65-F5344CB8AC3E}">
        <p14:creationId xmlns:p14="http://schemas.microsoft.com/office/powerpoint/2010/main" val="115926223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Kliknite, če želite urediti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smtClean="0"/>
              <a:t>Kliknite, če želite urediti sloge besedila matrice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2738483-8997-4EDD-8466-AF051FE0CD56}" type="slidenum">
              <a:rPr lang="en-US" altLang="sl-SI"/>
              <a:pPr/>
              <a:t>‹#›</a:t>
            </a:fld>
            <a:endParaRPr lang="en-US" altLang="sl-SI"/>
          </a:p>
        </p:txBody>
      </p:sp>
    </p:spTree>
    <p:extLst>
      <p:ext uri="{BB962C8B-B14F-4D97-AF65-F5344CB8AC3E}">
        <p14:creationId xmlns:p14="http://schemas.microsoft.com/office/powerpoint/2010/main" val="75666984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7924828-6DAB-4ECC-B11C-1BAF748B26B4}" type="slidenum">
              <a:rPr lang="en-US" altLang="sl-SI"/>
              <a:pPr/>
              <a:t>‹#›</a:t>
            </a:fld>
            <a:endParaRPr lang="en-US" altLang="sl-SI"/>
          </a:p>
        </p:txBody>
      </p:sp>
    </p:spTree>
    <p:extLst>
      <p:ext uri="{BB962C8B-B14F-4D97-AF65-F5344CB8AC3E}">
        <p14:creationId xmlns:p14="http://schemas.microsoft.com/office/powerpoint/2010/main" val="311046931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49218D74-EDFB-4BD9-9CE7-BD5900EC5E9D}" type="slidenum">
              <a:rPr lang="en-US" altLang="sl-SI"/>
              <a:pPr/>
              <a:t>‹#›</a:t>
            </a:fld>
            <a:endParaRPr lang="en-US" altLang="sl-SI"/>
          </a:p>
        </p:txBody>
      </p:sp>
    </p:spTree>
    <p:extLst>
      <p:ext uri="{BB962C8B-B14F-4D97-AF65-F5344CB8AC3E}">
        <p14:creationId xmlns:p14="http://schemas.microsoft.com/office/powerpoint/2010/main" val="83085947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58C999C2-C1FD-4D42-BFBD-BDE222EDBA0A}" type="slidenum">
              <a:rPr lang="en-US" altLang="sl-SI"/>
              <a:pPr/>
              <a:t>‹#›</a:t>
            </a:fld>
            <a:endParaRPr lang="en-US" altLang="sl-SI"/>
          </a:p>
        </p:txBody>
      </p:sp>
    </p:spTree>
    <p:extLst>
      <p:ext uri="{BB962C8B-B14F-4D97-AF65-F5344CB8AC3E}">
        <p14:creationId xmlns:p14="http://schemas.microsoft.com/office/powerpoint/2010/main" val="42124689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478C45D1-81AB-41E0-A03D-3668B69A7B7E}" type="slidenum">
              <a:rPr lang="en-US" altLang="sl-SI"/>
              <a:pPr/>
              <a:t>‹#›</a:t>
            </a:fld>
            <a:endParaRPr lang="en-US" altLang="sl-SI"/>
          </a:p>
        </p:txBody>
      </p:sp>
    </p:spTree>
    <p:extLst>
      <p:ext uri="{BB962C8B-B14F-4D97-AF65-F5344CB8AC3E}">
        <p14:creationId xmlns:p14="http://schemas.microsoft.com/office/powerpoint/2010/main" val="1969390942"/>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Kliknite, če želite urediti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FBA2A3A-9E22-4191-8BE6-3E1890CBA76C}" type="slidenum">
              <a:rPr lang="en-US" altLang="sl-SI"/>
              <a:pPr/>
              <a:t>‹#›</a:t>
            </a:fld>
            <a:endParaRPr lang="en-US" altLang="sl-SI"/>
          </a:p>
        </p:txBody>
      </p:sp>
    </p:spTree>
    <p:extLst>
      <p:ext uri="{BB962C8B-B14F-4D97-AF65-F5344CB8AC3E}">
        <p14:creationId xmlns:p14="http://schemas.microsoft.com/office/powerpoint/2010/main" val="196345863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Kliknite, če želite urediti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smtClean="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497378E-8E79-4164-BD61-2006987B3504}" type="slidenum">
              <a:rPr lang="en-US" altLang="sl-SI"/>
              <a:pPr/>
              <a:t>‹#›</a:t>
            </a:fld>
            <a:endParaRPr lang="en-US" altLang="sl-SI"/>
          </a:p>
        </p:txBody>
      </p:sp>
    </p:spTree>
    <p:extLst>
      <p:ext uri="{BB962C8B-B14F-4D97-AF65-F5344CB8AC3E}">
        <p14:creationId xmlns:p14="http://schemas.microsoft.com/office/powerpoint/2010/main" val="156487590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753D0A2-195B-46DA-86AA-EBB12BD15DB5}" type="slidenum">
              <a:rPr lang="en-US" altLang="sl-SI"/>
              <a:pPr/>
              <a:t>‹#›</a:t>
            </a:fld>
            <a:endParaRPr lang="en-US" altLang="sl-SI"/>
          </a:p>
        </p:txBody>
      </p:sp>
    </p:spTree>
    <p:extLst>
      <p:ext uri="{BB962C8B-B14F-4D97-AF65-F5344CB8AC3E}">
        <p14:creationId xmlns:p14="http://schemas.microsoft.com/office/powerpoint/2010/main" val="3950518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Kliknite, če želite urediti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smtClean="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A917036-ED4A-48CF-8430-21AC1A85BFE8}" type="slidenum">
              <a:rPr lang="en-US" altLang="sl-SI"/>
              <a:pPr/>
              <a:t>‹#›</a:t>
            </a:fld>
            <a:endParaRPr lang="en-US" altLang="sl-SI"/>
          </a:p>
        </p:txBody>
      </p:sp>
    </p:spTree>
    <p:extLst>
      <p:ext uri="{BB962C8B-B14F-4D97-AF65-F5344CB8AC3E}">
        <p14:creationId xmlns:p14="http://schemas.microsoft.com/office/powerpoint/2010/main" val="58827870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F101976-440E-498D-818C-3A763A3E32F5}" type="slidenum">
              <a:rPr lang="en-US" altLang="sl-SI"/>
              <a:pPr/>
              <a:t>‹#›</a:t>
            </a:fld>
            <a:endParaRPr lang="en-US" altLang="sl-SI"/>
          </a:p>
        </p:txBody>
      </p:sp>
    </p:spTree>
    <p:extLst>
      <p:ext uri="{BB962C8B-B14F-4D97-AF65-F5344CB8AC3E}">
        <p14:creationId xmlns:p14="http://schemas.microsoft.com/office/powerpoint/2010/main" val="428344725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Kliknite, če želite urediti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l-SI" smtClean="0"/>
              <a:t>Kliknite, če želite urediti slog podnaslova matrice</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F4B3708-A173-4785-B55E-34796BBD5A08}" type="slidenum">
              <a:rPr lang="en-US" altLang="sl-SI"/>
              <a:pPr/>
              <a:t>‹#›</a:t>
            </a:fld>
            <a:endParaRPr lang="en-US" altLang="sl-SI"/>
          </a:p>
        </p:txBody>
      </p:sp>
    </p:spTree>
    <p:extLst>
      <p:ext uri="{BB962C8B-B14F-4D97-AF65-F5344CB8AC3E}">
        <p14:creationId xmlns:p14="http://schemas.microsoft.com/office/powerpoint/2010/main" val="229212917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idx="1"/>
          </p:nvPr>
        </p:nvSpPr>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DE6F3E5-0A41-493B-8B18-850180E54A25}" type="slidenum">
              <a:rPr lang="en-US" altLang="sl-SI"/>
              <a:pPr/>
              <a:t>‹#›</a:t>
            </a:fld>
            <a:endParaRPr lang="en-US" altLang="sl-SI"/>
          </a:p>
        </p:txBody>
      </p:sp>
    </p:spTree>
    <p:extLst>
      <p:ext uri="{BB962C8B-B14F-4D97-AF65-F5344CB8AC3E}">
        <p14:creationId xmlns:p14="http://schemas.microsoft.com/office/powerpoint/2010/main" val="118043277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Kliknite, če želite urediti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l-SI" smtClean="0"/>
              <a:t>Kliknite, če želite urediti sloge besedila matrice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54BBA26-ACF9-4AA2-BF44-817490102327}" type="slidenum">
              <a:rPr lang="en-US" altLang="sl-SI"/>
              <a:pPr/>
              <a:t>‹#›</a:t>
            </a:fld>
            <a:endParaRPr lang="en-US" altLang="sl-SI"/>
          </a:p>
        </p:txBody>
      </p:sp>
    </p:spTree>
    <p:extLst>
      <p:ext uri="{BB962C8B-B14F-4D97-AF65-F5344CB8AC3E}">
        <p14:creationId xmlns:p14="http://schemas.microsoft.com/office/powerpoint/2010/main" val="28864404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EFEBFA7-4564-450E-9F98-263E92419B00}" type="slidenum">
              <a:rPr lang="en-US" altLang="sl-SI"/>
              <a:pPr/>
              <a:t>‹#›</a:t>
            </a:fld>
            <a:endParaRPr lang="en-US" altLang="sl-SI"/>
          </a:p>
        </p:txBody>
      </p:sp>
    </p:spTree>
    <p:extLst>
      <p:ext uri="{BB962C8B-B14F-4D97-AF65-F5344CB8AC3E}">
        <p14:creationId xmlns:p14="http://schemas.microsoft.com/office/powerpoint/2010/main" val="331490014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5E357217-9243-4A1B-BDDB-480A06258504}" type="slidenum">
              <a:rPr lang="en-US" altLang="sl-SI"/>
              <a:pPr/>
              <a:t>‹#›</a:t>
            </a:fld>
            <a:endParaRPr lang="en-US" altLang="sl-SI"/>
          </a:p>
        </p:txBody>
      </p:sp>
    </p:spTree>
    <p:extLst>
      <p:ext uri="{BB962C8B-B14F-4D97-AF65-F5344CB8AC3E}">
        <p14:creationId xmlns:p14="http://schemas.microsoft.com/office/powerpoint/2010/main" val="352555350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9CEC7CA0-0836-4F0B-91D0-954DED99BE60}" type="slidenum">
              <a:rPr lang="en-US" altLang="sl-SI"/>
              <a:pPr/>
              <a:t>‹#›</a:t>
            </a:fld>
            <a:endParaRPr lang="en-US" altLang="sl-SI"/>
          </a:p>
        </p:txBody>
      </p:sp>
    </p:spTree>
    <p:extLst>
      <p:ext uri="{BB962C8B-B14F-4D97-AF65-F5344CB8AC3E}">
        <p14:creationId xmlns:p14="http://schemas.microsoft.com/office/powerpoint/2010/main" val="122596767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211D3187-3098-43AC-AD79-854EF8139D24}" type="slidenum">
              <a:rPr lang="en-US" altLang="sl-SI"/>
              <a:pPr/>
              <a:t>‹#›</a:t>
            </a:fld>
            <a:endParaRPr lang="en-US" altLang="sl-SI"/>
          </a:p>
        </p:txBody>
      </p:sp>
    </p:spTree>
    <p:extLst>
      <p:ext uri="{BB962C8B-B14F-4D97-AF65-F5344CB8AC3E}">
        <p14:creationId xmlns:p14="http://schemas.microsoft.com/office/powerpoint/2010/main" val="242504892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Kliknite, če želite urediti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82C9825-70E3-4A61-A52D-89B0F337DA6A}" type="slidenum">
              <a:rPr lang="en-US" altLang="sl-SI"/>
              <a:pPr/>
              <a:t>‹#›</a:t>
            </a:fld>
            <a:endParaRPr lang="en-US" altLang="sl-SI"/>
          </a:p>
        </p:txBody>
      </p:sp>
    </p:spTree>
    <p:extLst>
      <p:ext uri="{BB962C8B-B14F-4D97-AF65-F5344CB8AC3E}">
        <p14:creationId xmlns:p14="http://schemas.microsoft.com/office/powerpoint/2010/main" val="142684015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Kliknite, če želite urediti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smtClean="0"/>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3DEDE5A-D9DB-4DF1-9E30-4E3BF4AA48F6}" type="slidenum">
              <a:rPr lang="en-US" altLang="sl-SI"/>
              <a:pPr/>
              <a:t>‹#›</a:t>
            </a:fld>
            <a:endParaRPr lang="en-US" altLang="sl-SI"/>
          </a:p>
        </p:txBody>
      </p:sp>
    </p:spTree>
    <p:extLst>
      <p:ext uri="{BB962C8B-B14F-4D97-AF65-F5344CB8AC3E}">
        <p14:creationId xmlns:p14="http://schemas.microsoft.com/office/powerpoint/2010/main" val="3524443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0.xml"/><Relationship Id="rId13" Type="http://schemas.openxmlformats.org/officeDocument/2006/relationships/theme" Target="../theme/theme10.xml"/><Relationship Id="rId3" Type="http://schemas.openxmlformats.org/officeDocument/2006/relationships/slideLayout" Target="../slideLayouts/slideLayout105.xml"/><Relationship Id="rId7" Type="http://schemas.openxmlformats.org/officeDocument/2006/relationships/slideLayout" Target="../slideLayouts/slideLayout109.xml"/><Relationship Id="rId12" Type="http://schemas.openxmlformats.org/officeDocument/2006/relationships/slideLayout" Target="../slideLayouts/slideLayout114.xml"/><Relationship Id="rId2" Type="http://schemas.openxmlformats.org/officeDocument/2006/relationships/slideLayout" Target="../slideLayouts/slideLayout104.xml"/><Relationship Id="rId1" Type="http://schemas.openxmlformats.org/officeDocument/2006/relationships/slideLayout" Target="../slideLayouts/slideLayout103.xml"/><Relationship Id="rId6" Type="http://schemas.openxmlformats.org/officeDocument/2006/relationships/slideLayout" Target="../slideLayouts/slideLayout108.xml"/><Relationship Id="rId11" Type="http://schemas.openxmlformats.org/officeDocument/2006/relationships/slideLayout" Target="../slideLayouts/slideLayout113.xml"/><Relationship Id="rId5" Type="http://schemas.openxmlformats.org/officeDocument/2006/relationships/slideLayout" Target="../slideLayouts/slideLayout107.xml"/><Relationship Id="rId10" Type="http://schemas.openxmlformats.org/officeDocument/2006/relationships/slideLayout" Target="../slideLayouts/slideLayout112.xml"/><Relationship Id="rId4" Type="http://schemas.openxmlformats.org/officeDocument/2006/relationships/slideLayout" Target="../slideLayouts/slideLayout106.xml"/><Relationship Id="rId9" Type="http://schemas.openxmlformats.org/officeDocument/2006/relationships/slideLayout" Target="../slideLayouts/slideLayout111.xml"/><Relationship Id="rId14" Type="http://schemas.openxmlformats.org/officeDocument/2006/relationships/image" Target="../media/image10.emf"/></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2.xml"/><Relationship Id="rId3" Type="http://schemas.openxmlformats.org/officeDocument/2006/relationships/slideLayout" Target="../slideLayouts/slideLayout117.xml"/><Relationship Id="rId7" Type="http://schemas.openxmlformats.org/officeDocument/2006/relationships/slideLayout" Target="../slideLayouts/slideLayout121.xml"/><Relationship Id="rId12" Type="http://schemas.openxmlformats.org/officeDocument/2006/relationships/theme" Target="../theme/theme11.xml"/><Relationship Id="rId2" Type="http://schemas.openxmlformats.org/officeDocument/2006/relationships/slideLayout" Target="../slideLayouts/slideLayout116.xml"/><Relationship Id="rId1" Type="http://schemas.openxmlformats.org/officeDocument/2006/relationships/slideLayout" Target="../slideLayouts/slideLayout115.xml"/><Relationship Id="rId6" Type="http://schemas.openxmlformats.org/officeDocument/2006/relationships/slideLayout" Target="../slideLayouts/slideLayout120.xml"/><Relationship Id="rId11" Type="http://schemas.openxmlformats.org/officeDocument/2006/relationships/slideLayout" Target="../slideLayouts/slideLayout125.xml"/><Relationship Id="rId5" Type="http://schemas.openxmlformats.org/officeDocument/2006/relationships/slideLayout" Target="../slideLayouts/slideLayout119.xml"/><Relationship Id="rId10" Type="http://schemas.openxmlformats.org/officeDocument/2006/relationships/slideLayout" Target="../slideLayouts/slideLayout124.xml"/><Relationship Id="rId4" Type="http://schemas.openxmlformats.org/officeDocument/2006/relationships/slideLayout" Target="../slideLayouts/slideLayout118.xml"/><Relationship Id="rId9" Type="http://schemas.openxmlformats.org/officeDocument/2006/relationships/slideLayout" Target="../slideLayouts/slideLayout12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4.emf"/><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theme" Target="../theme/theme5.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image" Target="../media/image5.emf"/></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image" Target="../media/image6.emf"/><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 Id="rId14" Type="http://schemas.openxmlformats.org/officeDocument/2006/relationships/slide" Target="../slides/slide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image" Target="../media/image7.emf"/><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7.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7.xml"/><Relationship Id="rId13" Type="http://schemas.openxmlformats.org/officeDocument/2006/relationships/image" Target="../media/image8.emf"/><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theme" Target="../theme/theme8.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8.xml"/><Relationship Id="rId13" Type="http://schemas.openxmlformats.org/officeDocument/2006/relationships/theme" Target="../theme/theme9.xml"/><Relationship Id="rId3" Type="http://schemas.openxmlformats.org/officeDocument/2006/relationships/slideLayout" Target="../slideLayouts/slideLayout93.xml"/><Relationship Id="rId7" Type="http://schemas.openxmlformats.org/officeDocument/2006/relationships/slideLayout" Target="../slideLayouts/slideLayout97.xml"/><Relationship Id="rId12" Type="http://schemas.openxmlformats.org/officeDocument/2006/relationships/slideLayout" Target="../slideLayouts/slideLayout102.xml"/><Relationship Id="rId2" Type="http://schemas.openxmlformats.org/officeDocument/2006/relationships/slideLayout" Target="../slideLayouts/slideLayout92.xml"/><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slideLayout" Target="../slideLayouts/slideLayout101.xml"/><Relationship Id="rId5" Type="http://schemas.openxmlformats.org/officeDocument/2006/relationships/slideLayout" Target="../slideLayouts/slideLayout95.xml"/><Relationship Id="rId10" Type="http://schemas.openxmlformats.org/officeDocument/2006/relationships/slideLayout" Target="../slideLayouts/slideLayout100.xml"/><Relationship Id="rId4" Type="http://schemas.openxmlformats.org/officeDocument/2006/relationships/slideLayout" Target="../slideLayouts/slideLayout94.xml"/><Relationship Id="rId9" Type="http://schemas.openxmlformats.org/officeDocument/2006/relationships/slideLayout" Target="../slideLayouts/slideLayout99.xml"/><Relationship Id="rId14" Type="http://schemas.openxmlformats.org/officeDocument/2006/relationships/image" Target="../media/image9.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hlink"/>
            </a:gs>
            <a:gs pos="100000">
              <a:schemeClr val="bg1"/>
            </a:gs>
          </a:gsLst>
          <a:path path="rect">
            <a:fillToRect t="100000" r="100000"/>
          </a:path>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l-SI" smtClean="0"/>
              <a:t>Kliknite, če želite urediti slog naslova matrice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smtClean="0"/>
              <a:t>Kliknite, če želite urediti sloge besedila matrice</a:t>
            </a:r>
          </a:p>
          <a:p>
            <a:pPr lvl="1"/>
            <a:r>
              <a:rPr lang="en-US" altLang="sl-SI" smtClean="0"/>
              <a:t>Druga raven</a:t>
            </a:r>
          </a:p>
          <a:p>
            <a:pPr lvl="2"/>
            <a:r>
              <a:rPr lang="en-US" altLang="sl-SI" smtClean="0"/>
              <a:t>Tretja raven</a:t>
            </a:r>
          </a:p>
          <a:p>
            <a:pPr lvl="3"/>
            <a:r>
              <a:rPr lang="en-US" altLang="sl-SI" smtClean="0"/>
              <a:t>Četrta raven</a:t>
            </a:r>
          </a:p>
          <a:p>
            <a:pPr lvl="4"/>
            <a:r>
              <a:rPr lang="en-US" altLang="sl-SI" smtClean="0"/>
              <a:t>Peta raven</a:t>
            </a:r>
          </a:p>
        </p:txBody>
      </p:sp>
      <p:sp>
        <p:nvSpPr>
          <p:cNvPr id="2365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b="0">
                <a:latin typeface="Times New Roman" charset="0"/>
              </a:defRPr>
            </a:lvl1pPr>
          </a:lstStyle>
          <a:p>
            <a:pPr>
              <a:defRPr/>
            </a:pPr>
            <a:endParaRPr lang="en-US"/>
          </a:p>
        </p:txBody>
      </p:sp>
      <p:sp>
        <p:nvSpPr>
          <p:cNvPr id="2365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latin typeface="Times New Roman" charset="0"/>
              </a:defRPr>
            </a:lvl1pPr>
          </a:lstStyle>
          <a:p>
            <a:pPr>
              <a:defRPr/>
            </a:pPr>
            <a:endParaRPr lang="en-US"/>
          </a:p>
        </p:txBody>
      </p:sp>
      <p:sp>
        <p:nvSpPr>
          <p:cNvPr id="2365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Times New Roman" panose="02020603050405020304" pitchFamily="18" charset="0"/>
              </a:defRPr>
            </a:lvl1pPr>
          </a:lstStyle>
          <a:p>
            <a:fld id="{C387B131-41FE-4690-9E72-1E7237BB34CD}" type="slidenum">
              <a:rPr lang="en-US" altLang="sl-SI"/>
              <a:pPr/>
              <a:t>‹#›</a:t>
            </a:fld>
            <a:endParaRPr lang="en-US" altLang="sl-SI"/>
          </a:p>
        </p:txBody>
      </p:sp>
      <p:pic>
        <p:nvPicPr>
          <p:cNvPr id="2055" name="Picture 14" descr="j0133489"/>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1830388" cy="182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hlink"/>
            </a:gs>
            <a:gs pos="100000">
              <a:schemeClr val="bg1"/>
            </a:gs>
          </a:gsLst>
          <a:path path="rect">
            <a:fillToRect t="100000" r="100000"/>
          </a:path>
        </a:gra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l-SI"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smtClean="0"/>
              <a:t>Click to edit Master text styles</a:t>
            </a:r>
          </a:p>
          <a:p>
            <a:pPr lvl="1"/>
            <a:r>
              <a:rPr lang="en-US" altLang="sl-SI" smtClean="0"/>
              <a:t>Second level</a:t>
            </a:r>
          </a:p>
          <a:p>
            <a:pPr lvl="2"/>
            <a:r>
              <a:rPr lang="en-US" altLang="sl-SI" smtClean="0"/>
              <a:t>Third level</a:t>
            </a:r>
          </a:p>
          <a:p>
            <a:pPr lvl="3"/>
            <a:r>
              <a:rPr lang="en-US" altLang="sl-SI" smtClean="0"/>
              <a:t>Fourth level</a:t>
            </a:r>
          </a:p>
          <a:p>
            <a:pPr lvl="4"/>
            <a:r>
              <a:rPr lang="en-US" altLang="sl-SI" smtClean="0"/>
              <a:t>Fifth level</a:t>
            </a:r>
          </a:p>
        </p:txBody>
      </p:sp>
      <p:sp>
        <p:nvSpPr>
          <p:cNvPr id="3502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b="0">
                <a:latin typeface="Times New Roman" charset="0"/>
              </a:defRPr>
            </a:lvl1pPr>
          </a:lstStyle>
          <a:p>
            <a:pPr>
              <a:defRPr/>
            </a:pPr>
            <a:endParaRPr lang="en-US"/>
          </a:p>
        </p:txBody>
      </p:sp>
      <p:sp>
        <p:nvSpPr>
          <p:cNvPr id="3502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latin typeface="Times New Roman" charset="0"/>
              </a:defRPr>
            </a:lvl1pPr>
          </a:lstStyle>
          <a:p>
            <a:pPr>
              <a:defRPr/>
            </a:pPr>
            <a:endParaRPr lang="en-US"/>
          </a:p>
        </p:txBody>
      </p:sp>
      <p:sp>
        <p:nvSpPr>
          <p:cNvPr id="3502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Times New Roman" panose="02020603050405020304" pitchFamily="18" charset="0"/>
              </a:defRPr>
            </a:lvl1pPr>
          </a:lstStyle>
          <a:p>
            <a:fld id="{A469724C-AE08-4248-B14D-9BCA33FF1DE8}" type="slidenum">
              <a:rPr lang="en-US" altLang="sl-SI"/>
              <a:pPr/>
              <a:t>‹#›</a:t>
            </a:fld>
            <a:endParaRPr lang="en-US" altLang="sl-SI"/>
          </a:p>
        </p:txBody>
      </p:sp>
      <p:pic>
        <p:nvPicPr>
          <p:cNvPr id="11271" name="Picture 7" descr="j013716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2003425"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hlink"/>
            </a:gs>
            <a:gs pos="100000">
              <a:schemeClr val="bg1"/>
            </a:gs>
          </a:gsLst>
          <a:path path="rect">
            <a:fillToRect t="100000" r="100000"/>
          </a:path>
        </a:gra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l-SI" smtClean="0"/>
              <a:t>Click to edit Master title style</a:t>
            </a:r>
          </a:p>
        </p:txBody>
      </p:sp>
      <p:sp>
        <p:nvSpPr>
          <p:cNvPr id="1229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smtClean="0"/>
              <a:t>Click to edit Master text styles</a:t>
            </a:r>
          </a:p>
          <a:p>
            <a:pPr lvl="1"/>
            <a:r>
              <a:rPr lang="en-US" altLang="sl-SI" smtClean="0"/>
              <a:t>Second level</a:t>
            </a:r>
          </a:p>
          <a:p>
            <a:pPr lvl="2"/>
            <a:r>
              <a:rPr lang="en-US" altLang="sl-SI" smtClean="0"/>
              <a:t>Third level</a:t>
            </a:r>
          </a:p>
          <a:p>
            <a:pPr lvl="3"/>
            <a:r>
              <a:rPr lang="en-US" altLang="sl-SI" smtClean="0"/>
              <a:t>Fourth level</a:t>
            </a:r>
          </a:p>
          <a:p>
            <a:pPr lvl="4"/>
            <a:r>
              <a:rPr lang="en-US" altLang="sl-SI" smtClean="0"/>
              <a:t>Fifth level</a:t>
            </a:r>
          </a:p>
        </p:txBody>
      </p:sp>
      <p:sp>
        <p:nvSpPr>
          <p:cNvPr id="3594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b="0">
                <a:latin typeface="Times New Roman" charset="0"/>
              </a:defRPr>
            </a:lvl1pPr>
          </a:lstStyle>
          <a:p>
            <a:pPr>
              <a:defRPr/>
            </a:pPr>
            <a:endParaRPr lang="en-US"/>
          </a:p>
        </p:txBody>
      </p:sp>
      <p:sp>
        <p:nvSpPr>
          <p:cNvPr id="3594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latin typeface="Times New Roman" charset="0"/>
              </a:defRPr>
            </a:lvl1pPr>
          </a:lstStyle>
          <a:p>
            <a:pPr>
              <a:defRPr/>
            </a:pPr>
            <a:endParaRPr lang="en-US"/>
          </a:p>
        </p:txBody>
      </p:sp>
      <p:sp>
        <p:nvSpPr>
          <p:cNvPr id="3594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Times New Roman" panose="02020603050405020304" pitchFamily="18" charset="0"/>
              </a:defRPr>
            </a:lvl1pPr>
          </a:lstStyle>
          <a:p>
            <a:fld id="{B9F9A91F-1951-4409-A3D5-7B08F5927F28}" type="slidenum">
              <a:rPr lang="en-US" altLang="sl-SI"/>
              <a:pPr/>
              <a:t>‹#›</a:t>
            </a:fld>
            <a:endParaRPr lang="en-US" altLang="sl-SI"/>
          </a:p>
        </p:txBody>
      </p:sp>
    </p:spTree>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hlink"/>
            </a:gs>
            <a:gs pos="100000">
              <a:schemeClr val="bg1"/>
            </a:gs>
          </a:gsLst>
          <a:path path="rect">
            <a:fillToRect t="100000" r="100000"/>
          </a:path>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l-SI" smtClean="0"/>
              <a:t>Click to edit Master title style</a:t>
            </a:r>
          </a:p>
        </p:txBody>
      </p:sp>
      <p:sp>
        <p:nvSpPr>
          <p:cNvPr id="3113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b="0">
                <a:latin typeface="Times New Roman" charset="0"/>
              </a:defRPr>
            </a:lvl1pPr>
          </a:lstStyle>
          <a:p>
            <a:pPr>
              <a:defRPr/>
            </a:pPr>
            <a:endParaRPr lang="en-US"/>
          </a:p>
        </p:txBody>
      </p:sp>
      <p:sp>
        <p:nvSpPr>
          <p:cNvPr id="3113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latin typeface="Times New Roman" charset="0"/>
              </a:defRPr>
            </a:lvl1pPr>
          </a:lstStyle>
          <a:p>
            <a:pPr>
              <a:defRPr/>
            </a:pPr>
            <a:endParaRPr lang="en-US"/>
          </a:p>
        </p:txBody>
      </p:sp>
      <p:sp>
        <p:nvSpPr>
          <p:cNvPr id="3113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Times New Roman" panose="02020603050405020304" pitchFamily="18" charset="0"/>
              </a:defRPr>
            </a:lvl1pPr>
          </a:lstStyle>
          <a:p>
            <a:fld id="{44F1CFCD-48E0-4724-937E-52E8B9621741}" type="slidenum">
              <a:rPr lang="en-US" altLang="sl-SI"/>
              <a:pPr/>
              <a:t>‹#›</a:t>
            </a:fld>
            <a:endParaRPr lang="en-US" altLang="sl-SI"/>
          </a:p>
        </p:txBody>
      </p:sp>
      <p:pic>
        <p:nvPicPr>
          <p:cNvPr id="3078" name="Picture 11" descr="j0133489"/>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0"/>
            <a:ext cx="1830388" cy="182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hlink"/>
            </a:gs>
            <a:gs pos="100000">
              <a:schemeClr val="bg1"/>
            </a:gs>
          </a:gsLst>
          <a:path path="rect">
            <a:fillToRect t="100000" r="100000"/>
          </a:path>
        </a:gra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l-SI"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smtClean="0"/>
              <a:t>Click to edit Master text styles</a:t>
            </a:r>
          </a:p>
          <a:p>
            <a:pPr lvl="1"/>
            <a:r>
              <a:rPr lang="en-US" altLang="sl-SI" smtClean="0"/>
              <a:t>Second level</a:t>
            </a:r>
          </a:p>
          <a:p>
            <a:pPr lvl="2"/>
            <a:r>
              <a:rPr lang="en-US" altLang="sl-SI" smtClean="0"/>
              <a:t>Third level</a:t>
            </a:r>
          </a:p>
          <a:p>
            <a:pPr lvl="3"/>
            <a:r>
              <a:rPr lang="en-US" altLang="sl-SI" smtClean="0"/>
              <a:t>Fourth level</a:t>
            </a:r>
          </a:p>
          <a:p>
            <a:pPr lvl="4"/>
            <a:r>
              <a:rPr lang="en-US" altLang="sl-SI" smtClean="0"/>
              <a:t>Fifth level</a:t>
            </a:r>
          </a:p>
        </p:txBody>
      </p:sp>
      <p:sp>
        <p:nvSpPr>
          <p:cNvPr id="2836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b="0">
                <a:latin typeface="Times New Roman" charset="0"/>
              </a:defRPr>
            </a:lvl1pPr>
          </a:lstStyle>
          <a:p>
            <a:pPr>
              <a:defRPr/>
            </a:pPr>
            <a:endParaRPr lang="en-US"/>
          </a:p>
        </p:txBody>
      </p:sp>
      <p:sp>
        <p:nvSpPr>
          <p:cNvPr id="2836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latin typeface="Times New Roman" charset="0"/>
              </a:defRPr>
            </a:lvl1pPr>
          </a:lstStyle>
          <a:p>
            <a:pPr>
              <a:defRPr/>
            </a:pPr>
            <a:endParaRPr lang="en-US"/>
          </a:p>
        </p:txBody>
      </p:sp>
      <p:sp>
        <p:nvSpPr>
          <p:cNvPr id="2836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Times New Roman" panose="02020603050405020304" pitchFamily="18" charset="0"/>
              </a:defRPr>
            </a:lvl1pPr>
          </a:lstStyle>
          <a:p>
            <a:fld id="{649214A9-CE9B-4994-8424-D235904E3993}" type="slidenum">
              <a:rPr lang="en-US" altLang="sl-SI"/>
              <a:pPr/>
              <a:t>‹#›</a:t>
            </a:fld>
            <a:endParaRPr lang="en-US" altLang="sl-SI"/>
          </a:p>
        </p:txBody>
      </p:sp>
      <p:pic>
        <p:nvPicPr>
          <p:cNvPr id="4103" name="Picture 8" descr="j013948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489075" cy="204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hlink"/>
            </a:gs>
            <a:gs pos="100000">
              <a:schemeClr val="bg1"/>
            </a:gs>
          </a:gsLst>
          <a:path path="rect">
            <a:fillToRect t="100000" r="100000"/>
          </a:path>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l-SI"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smtClean="0"/>
              <a:t>Click to edit Master text styles</a:t>
            </a:r>
          </a:p>
          <a:p>
            <a:pPr lvl="1"/>
            <a:r>
              <a:rPr lang="en-US" altLang="sl-SI" smtClean="0"/>
              <a:t>Second level</a:t>
            </a:r>
          </a:p>
          <a:p>
            <a:pPr lvl="2"/>
            <a:r>
              <a:rPr lang="en-US" altLang="sl-SI" smtClean="0"/>
              <a:t>Third level</a:t>
            </a:r>
          </a:p>
          <a:p>
            <a:pPr lvl="3"/>
            <a:r>
              <a:rPr lang="en-US" altLang="sl-SI" smtClean="0"/>
              <a:t>Fourth level</a:t>
            </a:r>
          </a:p>
          <a:p>
            <a:pPr lvl="4"/>
            <a:r>
              <a:rPr lang="en-US" altLang="sl-SI" smtClean="0"/>
              <a:t>Fifth level</a:t>
            </a:r>
          </a:p>
        </p:txBody>
      </p:sp>
      <p:sp>
        <p:nvSpPr>
          <p:cNvPr id="31846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b="0">
                <a:latin typeface="Times New Roman" charset="0"/>
              </a:defRPr>
            </a:lvl1pPr>
          </a:lstStyle>
          <a:p>
            <a:pPr>
              <a:defRPr/>
            </a:pPr>
            <a:endParaRPr lang="en-US"/>
          </a:p>
        </p:txBody>
      </p:sp>
      <p:sp>
        <p:nvSpPr>
          <p:cNvPr id="31846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latin typeface="Times New Roman" charset="0"/>
              </a:defRPr>
            </a:lvl1pPr>
          </a:lstStyle>
          <a:p>
            <a:pPr>
              <a:defRPr/>
            </a:pPr>
            <a:endParaRPr lang="en-US"/>
          </a:p>
        </p:txBody>
      </p:sp>
      <p:sp>
        <p:nvSpPr>
          <p:cNvPr id="31847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Times New Roman" panose="02020603050405020304" pitchFamily="18" charset="0"/>
              </a:defRPr>
            </a:lvl1pPr>
          </a:lstStyle>
          <a:p>
            <a:fld id="{3DB3C608-16C0-48D6-819A-4A99F0003BC6}" type="slidenum">
              <a:rPr lang="en-US" altLang="sl-SI"/>
              <a:pPr/>
              <a:t>‹#›</a:t>
            </a:fld>
            <a:endParaRPr lang="en-US" altLang="sl-SI"/>
          </a:p>
        </p:txBody>
      </p:sp>
      <p:pic>
        <p:nvPicPr>
          <p:cNvPr id="5127" name="Picture 7" descr="j013948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489075" cy="204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hlink"/>
            </a:gs>
            <a:gs pos="100000">
              <a:schemeClr val="bg1"/>
            </a:gs>
          </a:gsLst>
          <a:path path="rect">
            <a:fillToRect t="100000" r="100000"/>
          </a:path>
        </a:gra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l-SI"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smtClean="0"/>
              <a:t>Click to edit Master text styles</a:t>
            </a:r>
          </a:p>
          <a:p>
            <a:pPr lvl="1"/>
            <a:r>
              <a:rPr lang="en-US" altLang="sl-SI" smtClean="0"/>
              <a:t>Second level</a:t>
            </a:r>
          </a:p>
          <a:p>
            <a:pPr lvl="2"/>
            <a:r>
              <a:rPr lang="en-US" altLang="sl-SI" smtClean="0"/>
              <a:t>Third level</a:t>
            </a:r>
          </a:p>
          <a:p>
            <a:pPr lvl="3"/>
            <a:r>
              <a:rPr lang="en-US" altLang="sl-SI" smtClean="0"/>
              <a:t>Fourth level</a:t>
            </a:r>
          </a:p>
          <a:p>
            <a:pPr lvl="4"/>
            <a:r>
              <a:rPr lang="en-US" altLang="sl-SI" smtClean="0"/>
              <a:t>Fifth level</a:t>
            </a:r>
          </a:p>
        </p:txBody>
      </p:sp>
      <p:sp>
        <p:nvSpPr>
          <p:cNvPr id="2744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b="0">
                <a:latin typeface="Times New Roman" charset="0"/>
              </a:defRPr>
            </a:lvl1pPr>
          </a:lstStyle>
          <a:p>
            <a:pPr>
              <a:defRPr/>
            </a:pPr>
            <a:endParaRPr lang="en-US"/>
          </a:p>
        </p:txBody>
      </p:sp>
      <p:sp>
        <p:nvSpPr>
          <p:cNvPr id="2744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latin typeface="Times New Roman" charset="0"/>
              </a:defRPr>
            </a:lvl1pPr>
          </a:lstStyle>
          <a:p>
            <a:pPr>
              <a:defRPr/>
            </a:pPr>
            <a:endParaRPr lang="en-US"/>
          </a:p>
        </p:txBody>
      </p:sp>
      <p:sp>
        <p:nvSpPr>
          <p:cNvPr id="2744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Times New Roman" panose="02020603050405020304" pitchFamily="18" charset="0"/>
              </a:defRPr>
            </a:lvl1pPr>
          </a:lstStyle>
          <a:p>
            <a:fld id="{BD5CF06A-BAE7-452C-B0F6-268FC88E0A52}" type="slidenum">
              <a:rPr lang="en-US" altLang="sl-SI"/>
              <a:pPr/>
              <a:t>‹#›</a:t>
            </a:fld>
            <a:endParaRPr lang="en-US" altLang="sl-SI"/>
          </a:p>
        </p:txBody>
      </p:sp>
      <p:pic>
        <p:nvPicPr>
          <p:cNvPr id="6151" name="Picture 7" descr="j013958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58763" y="231775"/>
            <a:ext cx="1543050" cy="1801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hlink"/>
            </a:gs>
            <a:gs pos="100000">
              <a:schemeClr val="bg1"/>
            </a:gs>
          </a:gsLst>
          <a:path path="rect">
            <a:fillToRect t="100000" r="100000"/>
          </a:path>
        </a:gra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l-SI" smtClean="0"/>
              <a:t>Click to edit Master title style</a:t>
            </a:r>
          </a:p>
        </p:txBody>
      </p:sp>
      <p:sp>
        <p:nvSpPr>
          <p:cNvPr id="717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smtClean="0"/>
              <a:t>Click to edit Master text styles</a:t>
            </a:r>
          </a:p>
          <a:p>
            <a:pPr lvl="1"/>
            <a:r>
              <a:rPr lang="en-US" altLang="sl-SI" smtClean="0"/>
              <a:t>Second level</a:t>
            </a:r>
          </a:p>
          <a:p>
            <a:pPr lvl="2"/>
            <a:r>
              <a:rPr lang="en-US" altLang="sl-SI" smtClean="0"/>
              <a:t>Third level</a:t>
            </a:r>
          </a:p>
          <a:p>
            <a:pPr lvl="3"/>
            <a:r>
              <a:rPr lang="en-US" altLang="sl-SI" smtClean="0"/>
              <a:t>Fourth level</a:t>
            </a:r>
          </a:p>
          <a:p>
            <a:pPr lvl="4"/>
            <a:r>
              <a:rPr lang="en-US" altLang="sl-SI" smtClean="0"/>
              <a:t>Fifth level</a:t>
            </a:r>
          </a:p>
        </p:txBody>
      </p:sp>
      <p:sp>
        <p:nvSpPr>
          <p:cNvPr id="323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b="0">
                <a:latin typeface="Times New Roman" charset="0"/>
              </a:defRPr>
            </a:lvl1pPr>
          </a:lstStyle>
          <a:p>
            <a:pPr>
              <a:defRPr/>
            </a:pPr>
            <a:endParaRPr lang="en-US"/>
          </a:p>
        </p:txBody>
      </p:sp>
      <p:sp>
        <p:nvSpPr>
          <p:cNvPr id="323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latin typeface="Times New Roman" charset="0"/>
              </a:defRPr>
            </a:lvl1pPr>
          </a:lstStyle>
          <a:p>
            <a:pPr>
              <a:defRPr/>
            </a:pPr>
            <a:endParaRPr lang="en-US"/>
          </a:p>
        </p:txBody>
      </p:sp>
      <p:sp>
        <p:nvSpPr>
          <p:cNvPr id="323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Times New Roman" panose="02020603050405020304" pitchFamily="18" charset="0"/>
              </a:defRPr>
            </a:lvl1pPr>
          </a:lstStyle>
          <a:p>
            <a:fld id="{57F83397-67B0-4DAD-9EC0-1D897F8F529E}" type="slidenum">
              <a:rPr lang="en-US" altLang="sl-SI"/>
              <a:pPr/>
              <a:t>‹#›</a:t>
            </a:fld>
            <a:endParaRPr lang="en-US" altLang="sl-SI"/>
          </a:p>
        </p:txBody>
      </p:sp>
      <p:pic>
        <p:nvPicPr>
          <p:cNvPr id="7175" name="Picture 7" descr="j013958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8763" y="231775"/>
            <a:ext cx="1622425"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3593" name="AutoShape 9">
            <a:hlinkClick r:id="rId14" action="ppaction://hlinksldjump" highlightClick="1"/>
          </p:cNvPr>
          <p:cNvSpPr>
            <a:spLocks noChangeArrowheads="1"/>
          </p:cNvSpPr>
          <p:nvPr/>
        </p:nvSpPr>
        <p:spPr bwMode="auto">
          <a:xfrm>
            <a:off x="5851525" y="4889500"/>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hlink"/>
            </a:gs>
            <a:gs pos="100000">
              <a:schemeClr val="bg1"/>
            </a:gs>
          </a:gsLst>
          <a:path path="rect">
            <a:fillToRect t="100000" r="100000"/>
          </a:path>
        </a:gra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l-SI"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smtClean="0"/>
              <a:t>Click to edit Master text styles</a:t>
            </a:r>
          </a:p>
          <a:p>
            <a:pPr lvl="1"/>
            <a:r>
              <a:rPr lang="en-US" altLang="sl-SI" smtClean="0"/>
              <a:t>Second level</a:t>
            </a:r>
          </a:p>
          <a:p>
            <a:pPr lvl="2"/>
            <a:r>
              <a:rPr lang="en-US" altLang="sl-SI" smtClean="0"/>
              <a:t>Third level</a:t>
            </a:r>
          </a:p>
          <a:p>
            <a:pPr lvl="3"/>
            <a:r>
              <a:rPr lang="en-US" altLang="sl-SI" smtClean="0"/>
              <a:t>Fourth level</a:t>
            </a:r>
          </a:p>
          <a:p>
            <a:pPr lvl="4"/>
            <a:r>
              <a:rPr lang="en-US" altLang="sl-SI" smtClean="0"/>
              <a:t>Fifth level</a:t>
            </a:r>
          </a:p>
        </p:txBody>
      </p:sp>
      <p:sp>
        <p:nvSpPr>
          <p:cNvPr id="32870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b="0">
                <a:latin typeface="Times New Roman" charset="0"/>
              </a:defRPr>
            </a:lvl1pPr>
          </a:lstStyle>
          <a:p>
            <a:pPr>
              <a:defRPr/>
            </a:pPr>
            <a:endParaRPr lang="en-US"/>
          </a:p>
        </p:txBody>
      </p:sp>
      <p:sp>
        <p:nvSpPr>
          <p:cNvPr id="32870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latin typeface="Times New Roman" charset="0"/>
              </a:defRPr>
            </a:lvl1pPr>
          </a:lstStyle>
          <a:p>
            <a:pPr>
              <a:defRPr/>
            </a:pPr>
            <a:endParaRPr lang="en-US"/>
          </a:p>
        </p:txBody>
      </p:sp>
      <p:sp>
        <p:nvSpPr>
          <p:cNvPr id="32871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Times New Roman" panose="02020603050405020304" pitchFamily="18" charset="0"/>
              </a:defRPr>
            </a:lvl1pPr>
          </a:lstStyle>
          <a:p>
            <a:fld id="{C00753BB-5D9A-4A05-9D62-1BCA34160BEF}" type="slidenum">
              <a:rPr lang="en-US" altLang="sl-SI"/>
              <a:pPr/>
              <a:t>‹#›</a:t>
            </a:fld>
            <a:endParaRPr lang="en-US" altLang="sl-SI"/>
          </a:p>
        </p:txBody>
      </p:sp>
      <p:pic>
        <p:nvPicPr>
          <p:cNvPr id="8199" name="Picture 12" descr="AN00593_"/>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2228850" cy="221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hlink"/>
            </a:gs>
            <a:gs pos="100000">
              <a:schemeClr val="bg1"/>
            </a:gs>
          </a:gsLst>
          <a:path path="rect">
            <a:fillToRect t="100000" r="100000"/>
          </a:path>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l-SI" smtClean="0"/>
              <a:t>Click to edit Master title style</a:t>
            </a:r>
          </a:p>
        </p:txBody>
      </p:sp>
      <p:sp>
        <p:nvSpPr>
          <p:cNvPr id="921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smtClean="0"/>
              <a:t>Click to edit Master text styles</a:t>
            </a:r>
          </a:p>
          <a:p>
            <a:pPr lvl="1"/>
            <a:r>
              <a:rPr lang="en-US" altLang="sl-SI" smtClean="0"/>
              <a:t>Second level</a:t>
            </a:r>
          </a:p>
          <a:p>
            <a:pPr lvl="2"/>
            <a:r>
              <a:rPr lang="en-US" altLang="sl-SI" smtClean="0"/>
              <a:t>Third level</a:t>
            </a:r>
          </a:p>
          <a:p>
            <a:pPr lvl="3"/>
            <a:r>
              <a:rPr lang="en-US" altLang="sl-SI" smtClean="0"/>
              <a:t>Fourth level</a:t>
            </a:r>
          </a:p>
          <a:p>
            <a:pPr lvl="4"/>
            <a:r>
              <a:rPr lang="en-US" altLang="sl-SI" smtClean="0"/>
              <a:t>Fifth level</a:t>
            </a:r>
          </a:p>
        </p:txBody>
      </p:sp>
      <p:sp>
        <p:nvSpPr>
          <p:cNvPr id="3358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b="0">
                <a:latin typeface="Times New Roman" charset="0"/>
              </a:defRPr>
            </a:lvl1pPr>
          </a:lstStyle>
          <a:p>
            <a:pPr>
              <a:defRPr/>
            </a:pPr>
            <a:endParaRPr lang="en-US"/>
          </a:p>
        </p:txBody>
      </p:sp>
      <p:sp>
        <p:nvSpPr>
          <p:cNvPr id="3358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latin typeface="Times New Roman" charset="0"/>
              </a:defRPr>
            </a:lvl1pPr>
          </a:lstStyle>
          <a:p>
            <a:pPr>
              <a:defRPr/>
            </a:pPr>
            <a:endParaRPr lang="en-US"/>
          </a:p>
        </p:txBody>
      </p:sp>
      <p:sp>
        <p:nvSpPr>
          <p:cNvPr id="3358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Times New Roman" panose="02020603050405020304" pitchFamily="18" charset="0"/>
              </a:defRPr>
            </a:lvl1pPr>
          </a:lstStyle>
          <a:p>
            <a:fld id="{478249CD-6367-4B1B-B6E7-487EE5CF78AB}" type="slidenum">
              <a:rPr lang="en-US" altLang="sl-SI"/>
              <a:pPr/>
              <a:t>‹#›</a:t>
            </a:fld>
            <a:endParaRPr lang="en-US" altLang="sl-SI"/>
          </a:p>
        </p:txBody>
      </p:sp>
      <p:pic>
        <p:nvPicPr>
          <p:cNvPr id="9223" name="Picture 12" descr="AN00593_"/>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2228850" cy="221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hlink"/>
            </a:gs>
            <a:gs pos="100000">
              <a:schemeClr val="bg1"/>
            </a:gs>
          </a:gsLst>
          <a:path path="rect">
            <a:fillToRect t="100000" r="100000"/>
          </a:path>
        </a:gra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l-SI" smtClean="0"/>
              <a:t>Click to edit Master title style</a:t>
            </a:r>
          </a:p>
        </p:txBody>
      </p:sp>
      <p:sp>
        <p:nvSpPr>
          <p:cNvPr id="10243"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smtClean="0"/>
              <a:t>Click to edit Master text styles</a:t>
            </a:r>
          </a:p>
          <a:p>
            <a:pPr lvl="1"/>
            <a:r>
              <a:rPr lang="en-US" altLang="sl-SI" smtClean="0"/>
              <a:t>Second level</a:t>
            </a:r>
          </a:p>
          <a:p>
            <a:pPr lvl="2"/>
            <a:r>
              <a:rPr lang="en-US" altLang="sl-SI" smtClean="0"/>
              <a:t>Third level</a:t>
            </a:r>
          </a:p>
          <a:p>
            <a:pPr lvl="3"/>
            <a:r>
              <a:rPr lang="en-US" altLang="sl-SI" smtClean="0"/>
              <a:t>Fourth level</a:t>
            </a:r>
          </a:p>
          <a:p>
            <a:pPr lvl="4"/>
            <a:r>
              <a:rPr lang="en-US" altLang="sl-SI" smtClean="0"/>
              <a:t>Fifth level</a:t>
            </a:r>
          </a:p>
        </p:txBody>
      </p:sp>
      <p:sp>
        <p:nvSpPr>
          <p:cNvPr id="34406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b="0">
                <a:latin typeface="Times New Roman" charset="0"/>
              </a:defRPr>
            </a:lvl1pPr>
          </a:lstStyle>
          <a:p>
            <a:pPr>
              <a:defRPr/>
            </a:pPr>
            <a:endParaRPr lang="en-US"/>
          </a:p>
        </p:txBody>
      </p:sp>
      <p:sp>
        <p:nvSpPr>
          <p:cNvPr id="34406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latin typeface="Times New Roman" charset="0"/>
              </a:defRPr>
            </a:lvl1pPr>
          </a:lstStyle>
          <a:p>
            <a:pPr>
              <a:defRPr/>
            </a:pPr>
            <a:endParaRPr lang="en-US"/>
          </a:p>
        </p:txBody>
      </p:sp>
      <p:sp>
        <p:nvSpPr>
          <p:cNvPr id="34407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Times New Roman" panose="02020603050405020304" pitchFamily="18" charset="0"/>
              </a:defRPr>
            </a:lvl1pPr>
          </a:lstStyle>
          <a:p>
            <a:fld id="{766574AA-09DB-42C3-A991-92CAE79273E3}" type="slidenum">
              <a:rPr lang="en-US" altLang="sl-SI"/>
              <a:pPr/>
              <a:t>‹#›</a:t>
            </a:fld>
            <a:endParaRPr lang="en-US" altLang="sl-SI"/>
          </a:p>
        </p:txBody>
      </p:sp>
      <p:pic>
        <p:nvPicPr>
          <p:cNvPr id="10247" name="Picture 7" descr="j0137165"/>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0"/>
            <a:ext cx="1887538" cy="106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5.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83.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86.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4.xml"/><Relationship Id="rId1" Type="http://schemas.openxmlformats.org/officeDocument/2006/relationships/slideLayout" Target="../slideLayouts/slideLayout104.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102.xml"/><Relationship Id="rId1" Type="http://schemas.openxmlformats.org/officeDocument/2006/relationships/vmlDrawing" Target="../drawings/vmlDrawing1.vml"/><Relationship Id="rId5" Type="http://schemas.openxmlformats.org/officeDocument/2006/relationships/image" Target="../media/image16.emf"/><Relationship Id="rId4" Type="http://schemas.openxmlformats.org/officeDocument/2006/relationships/oleObject" Target="../embeddings/oleObject1.bin"/></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6.xml"/><Relationship Id="rId1" Type="http://schemas.openxmlformats.org/officeDocument/2006/relationships/slideLayout" Target="../slideLayouts/slideLayout114.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02.xml"/></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8.xml"/><Relationship Id="rId1" Type="http://schemas.openxmlformats.org/officeDocument/2006/relationships/slideLayout" Target="../slideLayouts/slideLayout114.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02.xml"/></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0.xml"/><Relationship Id="rId1" Type="http://schemas.openxmlformats.org/officeDocument/2006/relationships/slideLayout" Target="../slideLayouts/slideLayout114.xml"/></Relationships>
</file>

<file path=ppt/slides/_rels/slide2.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21.xml"/><Relationship Id="rId18" Type="http://schemas.openxmlformats.org/officeDocument/2006/relationships/slide" Target="slide31.xml"/><Relationship Id="rId26" Type="http://schemas.openxmlformats.org/officeDocument/2006/relationships/slide" Target="slide47.xml"/><Relationship Id="rId3" Type="http://schemas.openxmlformats.org/officeDocument/2006/relationships/slide" Target="slide7.xml"/><Relationship Id="rId21" Type="http://schemas.openxmlformats.org/officeDocument/2006/relationships/slide" Target="slide37.xml"/><Relationship Id="rId34" Type="http://schemas.openxmlformats.org/officeDocument/2006/relationships/image" Target="../media/image15.emf"/><Relationship Id="rId7" Type="http://schemas.openxmlformats.org/officeDocument/2006/relationships/slide" Target="slide11.xml"/><Relationship Id="rId12" Type="http://schemas.openxmlformats.org/officeDocument/2006/relationships/slide" Target="slide19.xml"/><Relationship Id="rId17" Type="http://schemas.openxmlformats.org/officeDocument/2006/relationships/slide" Target="slide29.xml"/><Relationship Id="rId25" Type="http://schemas.openxmlformats.org/officeDocument/2006/relationships/slide" Target="slide45.xml"/><Relationship Id="rId33" Type="http://schemas.openxmlformats.org/officeDocument/2006/relationships/image" Target="../media/image14.emf"/><Relationship Id="rId2" Type="http://schemas.openxmlformats.org/officeDocument/2006/relationships/slide" Target="slide5.xml"/><Relationship Id="rId16" Type="http://schemas.openxmlformats.org/officeDocument/2006/relationships/slide" Target="slide27.xml"/><Relationship Id="rId20" Type="http://schemas.openxmlformats.org/officeDocument/2006/relationships/slide" Target="slide35.xml"/><Relationship Id="rId29" Type="http://schemas.openxmlformats.org/officeDocument/2006/relationships/slide" Target="slide3.xml"/><Relationship Id="rId1" Type="http://schemas.openxmlformats.org/officeDocument/2006/relationships/slideLayout" Target="../slideLayouts/slideLayout121.xml"/><Relationship Id="rId6" Type="http://schemas.openxmlformats.org/officeDocument/2006/relationships/slide" Target="slide8.xml"/><Relationship Id="rId11" Type="http://schemas.openxmlformats.org/officeDocument/2006/relationships/slide" Target="slide17.xml"/><Relationship Id="rId24" Type="http://schemas.openxmlformats.org/officeDocument/2006/relationships/slide" Target="slide43.xml"/><Relationship Id="rId32" Type="http://schemas.openxmlformats.org/officeDocument/2006/relationships/image" Target="../media/image13.emf"/><Relationship Id="rId5" Type="http://schemas.openxmlformats.org/officeDocument/2006/relationships/slide" Target="slide9.xml"/><Relationship Id="rId15" Type="http://schemas.openxmlformats.org/officeDocument/2006/relationships/slide" Target="slide25.xml"/><Relationship Id="rId23" Type="http://schemas.openxmlformats.org/officeDocument/2006/relationships/slide" Target="slide41.xml"/><Relationship Id="rId28" Type="http://schemas.openxmlformats.org/officeDocument/2006/relationships/slide" Target="slide51.xml"/><Relationship Id="rId10" Type="http://schemas.openxmlformats.org/officeDocument/2006/relationships/slide" Target="slide14.xml"/><Relationship Id="rId19" Type="http://schemas.openxmlformats.org/officeDocument/2006/relationships/slide" Target="slide33.xml"/><Relationship Id="rId31" Type="http://schemas.openxmlformats.org/officeDocument/2006/relationships/image" Target="../media/image12.emf"/><Relationship Id="rId4" Type="http://schemas.openxmlformats.org/officeDocument/2006/relationships/slide" Target="slide6.xml"/><Relationship Id="rId9" Type="http://schemas.openxmlformats.org/officeDocument/2006/relationships/slide" Target="slide15.xml"/><Relationship Id="rId14" Type="http://schemas.openxmlformats.org/officeDocument/2006/relationships/slide" Target="slide23.xml"/><Relationship Id="rId22" Type="http://schemas.openxmlformats.org/officeDocument/2006/relationships/slide" Target="slide39.xml"/><Relationship Id="rId27" Type="http://schemas.openxmlformats.org/officeDocument/2006/relationships/slide" Target="slide49.xml"/><Relationship Id="rId30" Type="http://schemas.openxmlformats.org/officeDocument/2006/relationships/image" Target="../media/image11.emf"/></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02.xml"/></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2.xml"/><Relationship Id="rId1" Type="http://schemas.openxmlformats.org/officeDocument/2006/relationships/slideLayout" Target="../slideLayouts/slideLayout106.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02.xml"/></Relationships>
</file>

<file path=ppt/slides/_rels/slide2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4.xml"/><Relationship Id="rId1" Type="http://schemas.openxmlformats.org/officeDocument/2006/relationships/slideLayout" Target="../slideLayouts/slideLayout34.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6.xml"/></Relationships>
</file>

<file path=ppt/slides/_rels/slide2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6.xml"/><Relationship Id="rId1" Type="http://schemas.openxmlformats.org/officeDocument/2006/relationships/slideLayout" Target="../slideLayouts/slideLayout34.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6.xml"/></Relationships>
</file>

<file path=ppt/slides/_rels/slide2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8.xml"/><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8.xml"/></Relationships>
</file>

<file path=ppt/slides/_rels/slide2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0.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4.xml"/><Relationship Id="rId1" Type="http://schemas.openxmlformats.org/officeDocument/2006/relationships/slideLayout" Target="../slideLayouts/slideLayout72.xml"/></Relationships>
</file>

<file path=ppt/slides/_rels/slide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8.xml"/></Relationships>
</file>

<file path=ppt/slides/_rels/slide3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2.xml"/><Relationship Id="rId1" Type="http://schemas.openxmlformats.org/officeDocument/2006/relationships/slideLayout" Target="../slideLayouts/slideLayout26.xml"/></Relationships>
</file>

<file path=ppt/slides/_rels/slide3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8.xml"/></Relationships>
</file>

<file path=ppt/slides/_rels/slide3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4.xml"/><Relationship Id="rId1" Type="http://schemas.openxmlformats.org/officeDocument/2006/relationships/slideLayout" Target="../slideLayouts/slideLayout59.xml"/></Relationships>
</file>

<file path=ppt/slides/_rels/slide3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7.xml"/></Relationships>
</file>

<file path=ppt/slides/_rels/slide35.xml.rels><?xml version="1.0" encoding="UTF-8" standalone="yes"?>
<Relationships xmlns="http://schemas.openxmlformats.org/package/2006/relationships"><Relationship Id="rId3" Type="http://schemas.openxmlformats.org/officeDocument/2006/relationships/slide" Target="slide36.xml"/><Relationship Id="rId2" Type="http://schemas.openxmlformats.org/officeDocument/2006/relationships/slide" Target="slide2.xml"/><Relationship Id="rId1" Type="http://schemas.openxmlformats.org/officeDocument/2006/relationships/slideLayout" Target="../slideLayouts/slideLayout61.xml"/></Relationships>
</file>

<file path=ppt/slides/_rels/slide3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7.xml"/></Relationships>
</file>

<file path=ppt/slides/_rels/slide3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8.xml"/><Relationship Id="rId1" Type="http://schemas.openxmlformats.org/officeDocument/2006/relationships/slideLayout" Target="../slideLayouts/slideLayout59.xml"/></Relationships>
</file>

<file path=ppt/slides/_rels/slide3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7.xml"/></Relationships>
</file>

<file path=ppt/slides/_rels/slide3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40.xml"/><Relationship Id="rId1" Type="http://schemas.openxmlformats.org/officeDocument/2006/relationships/slideLayout" Target="../slideLayouts/slideLayout59.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83.xml"/></Relationships>
</file>

<file path=ppt/slides/_rels/slide4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52.xml"/></Relationships>
</file>

<file path=ppt/slides/_rels/slide4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42.xml"/><Relationship Id="rId1" Type="http://schemas.openxmlformats.org/officeDocument/2006/relationships/slideLayout" Target="../slideLayouts/slideLayout61.xml"/></Relationships>
</file>

<file path=ppt/slides/_rels/slide4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57.xml"/></Relationships>
</file>

<file path=ppt/slides/_rels/slide4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44.xml"/><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46.xml"/><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3" Type="http://schemas.openxmlformats.org/officeDocument/2006/relationships/slide" Target="slide48.xml"/><Relationship Id="rId2" Type="http://schemas.openxmlformats.org/officeDocument/2006/relationships/slide" Target="slide2.xml"/><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50.xml"/><Relationship Id="rId1" Type="http://schemas.openxmlformats.org/officeDocument/2006/relationships/slideLayout" Target="../slideLayouts/slideLayout15.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6.xml"/><Relationship Id="rId1" Type="http://schemas.openxmlformats.org/officeDocument/2006/relationships/slideLayout" Target="../slideLayouts/slideLayout72.xml"/></Relationships>
</file>

<file path=ppt/slides/_rels/slide5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52.xml"/><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83.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8.xml"/><Relationship Id="rId1" Type="http://schemas.openxmlformats.org/officeDocument/2006/relationships/slideLayout" Target="../slideLayouts/slideLayout7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83.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7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shadeToTitle="1">
        <a:gradFill rotWithShape="0">
          <a:gsLst>
            <a:gs pos="0">
              <a:schemeClr val="hlink"/>
            </a:gs>
            <a:gs pos="100000">
              <a:srgbClr val="007474"/>
            </a:gs>
          </a:gsLst>
          <a:path path="shape">
            <a:fillToRect l="50000" t="50000" r="50000" b="50000"/>
          </a:path>
        </a:gra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ctrTitle"/>
          </p:nvPr>
        </p:nvSpPr>
        <p:spPr>
          <a:xfrm>
            <a:off x="714375" y="1958975"/>
            <a:ext cx="7743825" cy="2098675"/>
          </a:xfrm>
        </p:spPr>
        <p:txBody>
          <a:bodyPr/>
          <a:lstStyle/>
          <a:p>
            <a:pPr eaLnBrk="1" hangingPunct="1">
              <a:defRPr/>
            </a:pPr>
            <a:r>
              <a:rPr lang="sl-SI" sz="6600" b="1" i="1" smtClean="0">
                <a:solidFill>
                  <a:srgbClr val="FF3300"/>
                </a:solidFill>
                <a:effectLst>
                  <a:outerShdw blurRad="38100" dist="38100" dir="2700000" algn="tl">
                    <a:srgbClr val="000000"/>
                  </a:outerShdw>
                </a:effectLst>
              </a:rPr>
              <a:t>SLOVENSKA MODERNA</a:t>
            </a:r>
            <a:endParaRPr lang="en-US" sz="6600" b="1" i="1" smtClean="0">
              <a:solidFill>
                <a:srgbClr val="FF3300"/>
              </a:solidFill>
              <a:effectLst>
                <a:outerShdw blurRad="38100" dist="38100" dir="2700000" algn="tl">
                  <a:srgbClr val="000000"/>
                </a:outerShdw>
              </a:effectLst>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grpId="0" nodeType="withEffect">
                                  <p:stCondLst>
                                    <p:cond delay="0"/>
                                  </p:stCondLst>
                                  <p:iterate type="lt">
                                    <p:tmPct val="15000"/>
                                  </p:iterate>
                                  <p:childTnLst>
                                    <p:set>
                                      <p:cBhvr>
                                        <p:cTn id="6" dur="1" fill="hold">
                                          <p:stCondLst>
                                            <p:cond delay="0"/>
                                          </p:stCondLst>
                                        </p:cTn>
                                        <p:tgtEl>
                                          <p:spTgt spid="90114"/>
                                        </p:tgtEl>
                                        <p:attrNameLst>
                                          <p:attrName>style.visibility</p:attrName>
                                        </p:attrNameLst>
                                      </p:cBhvr>
                                      <p:to>
                                        <p:strVal val="visible"/>
                                      </p:to>
                                    </p:set>
                                    <p:anim calcmode="lin" valueType="num">
                                      <p:cBhvr>
                                        <p:cTn id="7" dur="1000" fill="hold"/>
                                        <p:tgtEl>
                                          <p:spTgt spid="90114"/>
                                        </p:tgtEl>
                                        <p:attrNameLst>
                                          <p:attrName>ppt_w</p:attrName>
                                        </p:attrNameLst>
                                      </p:cBhvr>
                                      <p:tavLst>
                                        <p:tav tm="0">
                                          <p:val>
                                            <p:fltVal val="0"/>
                                          </p:val>
                                        </p:tav>
                                        <p:tav tm="100000">
                                          <p:val>
                                            <p:strVal val="#ppt_w"/>
                                          </p:val>
                                        </p:tav>
                                      </p:tavLst>
                                    </p:anim>
                                    <p:anim calcmode="lin" valueType="num">
                                      <p:cBhvr>
                                        <p:cTn id="8" dur="1000" fill="hold"/>
                                        <p:tgtEl>
                                          <p:spTgt spid="90114"/>
                                        </p:tgtEl>
                                        <p:attrNameLst>
                                          <p:attrName>ppt_h</p:attrName>
                                        </p:attrNameLst>
                                      </p:cBhvr>
                                      <p:tavLst>
                                        <p:tav tm="0">
                                          <p:val>
                                            <p:fltVal val="0"/>
                                          </p:val>
                                        </p:tav>
                                        <p:tav tm="100000">
                                          <p:val>
                                            <p:strVal val="#ppt_h"/>
                                          </p:val>
                                        </p:tav>
                                      </p:tavLst>
                                    </p:anim>
                                    <p:anim calcmode="lin" valueType="num">
                                      <p:cBhvr>
                                        <p:cTn id="9" dur="1000" fill="hold"/>
                                        <p:tgtEl>
                                          <p:spTgt spid="90114"/>
                                        </p:tgtEl>
                                        <p:attrNameLst>
                                          <p:attrName>style.rotation</p:attrName>
                                        </p:attrNameLst>
                                      </p:cBhvr>
                                      <p:tavLst>
                                        <p:tav tm="0">
                                          <p:val>
                                            <p:fltVal val="90"/>
                                          </p:val>
                                        </p:tav>
                                        <p:tav tm="100000">
                                          <p:val>
                                            <p:fltVal val="0"/>
                                          </p:val>
                                        </p:tav>
                                      </p:tavLst>
                                    </p:anim>
                                    <p:animEffect transition="in" filter="fade">
                                      <p:cBhvr>
                                        <p:cTn id="10" dur="1000"/>
                                        <p:tgtEl>
                                          <p:spTgt spid="90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4"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576869"/>
            </a:gs>
            <a:gs pos="50000">
              <a:schemeClr val="accent1"/>
            </a:gs>
            <a:gs pos="100000">
              <a:srgbClr val="576869"/>
            </a:gs>
          </a:gsLst>
          <a:lin ang="0" scaled="1"/>
        </a:grad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2090738" y="750888"/>
            <a:ext cx="2981325" cy="812800"/>
          </a:xfrm>
          <a:effectLst>
            <a:outerShdw dist="35921" dir="2700000" algn="ctr" rotWithShape="0">
              <a:schemeClr val="bg1"/>
            </a:outerShdw>
          </a:effectLst>
        </p:spPr>
        <p:txBody>
          <a:bodyPr/>
          <a:lstStyle/>
          <a:p>
            <a:pPr algn="l" eaLnBrk="1" hangingPunct="1">
              <a:defRPr/>
            </a:pPr>
            <a:r>
              <a:rPr lang="sl-SI" sz="4800" b="1" smtClean="0">
                <a:solidFill>
                  <a:srgbClr val="CC0000"/>
                </a:solidFill>
              </a:rPr>
              <a:t>Odgovor</a:t>
            </a:r>
            <a:r>
              <a:rPr lang="en-US" sz="4800" b="1" smtClean="0">
                <a:solidFill>
                  <a:srgbClr val="CC0000"/>
                </a:solidFill>
              </a:rPr>
              <a:t>:</a:t>
            </a:r>
          </a:p>
        </p:txBody>
      </p:sp>
      <p:sp>
        <p:nvSpPr>
          <p:cNvPr id="22531" name="Text Box 5"/>
          <p:cNvSpPr txBox="1">
            <a:spLocks noChangeArrowheads="1"/>
          </p:cNvSpPr>
          <p:nvPr/>
        </p:nvSpPr>
        <p:spPr bwMode="auto">
          <a:xfrm>
            <a:off x="6481763" y="6278563"/>
            <a:ext cx="21193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V tabelo</a:t>
            </a:r>
            <a:endParaRPr lang="en-US" altLang="sl-SI" sz="2000"/>
          </a:p>
        </p:txBody>
      </p:sp>
      <p:sp>
        <p:nvSpPr>
          <p:cNvPr id="22532" name="Rectangle 6"/>
          <p:cNvSpPr>
            <a:spLocks noChangeArrowheads="1"/>
          </p:cNvSpPr>
          <p:nvPr/>
        </p:nvSpPr>
        <p:spPr bwMode="auto">
          <a:xfrm>
            <a:off x="5318125" y="638175"/>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40 točk</a:t>
            </a:r>
          </a:p>
        </p:txBody>
      </p:sp>
      <p:sp>
        <p:nvSpPr>
          <p:cNvPr id="22533" name="Rectangle 19"/>
          <p:cNvSpPr>
            <a:spLocks noGrp="1" noChangeArrowheads="1"/>
          </p:cNvSpPr>
          <p:nvPr>
            <p:ph sz="half" idx="2"/>
          </p:nvPr>
        </p:nvSpPr>
        <p:spPr>
          <a:xfrm>
            <a:off x="1068388" y="3203575"/>
            <a:ext cx="6713537" cy="2101850"/>
          </a:xfrm>
        </p:spPr>
        <p:txBody>
          <a:bodyPr/>
          <a:lstStyle/>
          <a:p>
            <a:pPr algn="ctr" eaLnBrk="1" hangingPunct="1">
              <a:spcBef>
                <a:spcPct val="50000"/>
              </a:spcBef>
              <a:buFontTx/>
              <a:buNone/>
            </a:pPr>
            <a:r>
              <a:rPr lang="sl-SI" altLang="sl-SI" b="1" smtClean="0"/>
              <a:t>Manj razumljiva dela, zvočni učinki besed, glasovno slikanje.</a:t>
            </a:r>
            <a:r>
              <a:rPr lang="en-US" altLang="sl-SI" smtClean="0"/>
              <a:t> </a:t>
            </a:r>
            <a:endParaRPr lang="sl-SI" altLang="sl-SI" smtClean="0"/>
          </a:p>
        </p:txBody>
      </p:sp>
      <p:sp>
        <p:nvSpPr>
          <p:cNvPr id="160786" name="AutoShape 18">
            <a:hlinkClick r:id="rId2" action="ppaction://hlinksldjump" highlightClick="1"/>
          </p:cNvPr>
          <p:cNvSpPr>
            <a:spLocks noChangeArrowheads="1"/>
          </p:cNvSpPr>
          <p:nvPr/>
        </p:nvSpPr>
        <p:spPr bwMode="auto">
          <a:xfrm>
            <a:off x="7224713" y="5735638"/>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576869"/>
            </a:gs>
            <a:gs pos="50000">
              <a:schemeClr val="accent1"/>
            </a:gs>
            <a:gs pos="100000">
              <a:srgbClr val="576869"/>
            </a:gs>
          </a:gsLst>
          <a:lin ang="5400000" scaled="1"/>
        </a:gra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412875" y="2543175"/>
            <a:ext cx="6335713" cy="1722438"/>
          </a:xfrm>
        </p:spPr>
        <p:txBody>
          <a:bodyPr/>
          <a:lstStyle/>
          <a:p>
            <a:pPr eaLnBrk="1" hangingPunct="1"/>
            <a:r>
              <a:rPr lang="sl-SI" altLang="sl-SI" sz="3600" b="1" smtClean="0"/>
              <a:t>Katere literarne smeri so se razvile v obdobju moderne?</a:t>
            </a:r>
            <a:endParaRPr lang="en-US" altLang="sl-SI" sz="3600" b="1" smtClean="0"/>
          </a:p>
        </p:txBody>
      </p:sp>
      <p:sp>
        <p:nvSpPr>
          <p:cNvPr id="23555" name="Text Box 5"/>
          <p:cNvSpPr txBox="1">
            <a:spLocks noChangeArrowheads="1"/>
          </p:cNvSpPr>
          <p:nvPr/>
        </p:nvSpPr>
        <p:spPr bwMode="auto">
          <a:xfrm>
            <a:off x="2657475" y="5440363"/>
            <a:ext cx="2119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Nazaj v tabelo</a:t>
            </a:r>
            <a:endParaRPr lang="en-US" altLang="sl-SI" sz="2000"/>
          </a:p>
        </p:txBody>
      </p:sp>
      <p:sp>
        <p:nvSpPr>
          <p:cNvPr id="23556" name="Rectangle 9"/>
          <p:cNvSpPr>
            <a:spLocks noChangeArrowheads="1"/>
          </p:cNvSpPr>
          <p:nvPr/>
        </p:nvSpPr>
        <p:spPr bwMode="auto">
          <a:xfrm>
            <a:off x="5108575" y="730250"/>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50 točk</a:t>
            </a:r>
          </a:p>
        </p:txBody>
      </p:sp>
      <p:sp>
        <p:nvSpPr>
          <p:cNvPr id="23557" name="Text Box 19"/>
          <p:cNvSpPr txBox="1">
            <a:spLocks noChangeArrowheads="1"/>
          </p:cNvSpPr>
          <p:nvPr/>
        </p:nvSpPr>
        <p:spPr bwMode="auto">
          <a:xfrm>
            <a:off x="5240338" y="5449888"/>
            <a:ext cx="17668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Odgovor</a:t>
            </a:r>
            <a:endParaRPr lang="en-US" altLang="sl-SI" sz="2000"/>
          </a:p>
        </p:txBody>
      </p:sp>
      <p:sp>
        <p:nvSpPr>
          <p:cNvPr id="153626" name="AutoShape 26">
            <a:hlinkClick r:id="" action="ppaction://hlinkshowjump?jump=nextslide" highlightClick="1"/>
          </p:cNvPr>
          <p:cNvSpPr>
            <a:spLocks noChangeArrowheads="1"/>
          </p:cNvSpPr>
          <p:nvPr/>
        </p:nvSpPr>
        <p:spPr bwMode="auto">
          <a:xfrm>
            <a:off x="5851525" y="4889500"/>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153628" name="AutoShape 28">
            <a:hlinkClick r:id="rId2" action="ppaction://hlinksldjump" highlightClick="1"/>
          </p:cNvPr>
          <p:cNvSpPr>
            <a:spLocks noChangeArrowheads="1"/>
          </p:cNvSpPr>
          <p:nvPr/>
        </p:nvSpPr>
        <p:spPr bwMode="auto">
          <a:xfrm>
            <a:off x="3429000" y="4830763"/>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idx="4294967295"/>
          </p:nvPr>
        </p:nvSpPr>
        <p:spPr>
          <a:xfrm>
            <a:off x="2090738" y="750888"/>
            <a:ext cx="2981325" cy="812800"/>
          </a:xfrm>
          <a:effectLst>
            <a:outerShdw dist="35921" dir="2700000" algn="ctr" rotWithShape="0">
              <a:schemeClr val="bg1"/>
            </a:outerShdw>
          </a:effectLst>
        </p:spPr>
        <p:txBody>
          <a:bodyPr/>
          <a:lstStyle/>
          <a:p>
            <a:pPr algn="l" eaLnBrk="1" hangingPunct="1">
              <a:defRPr/>
            </a:pPr>
            <a:r>
              <a:rPr lang="sl-SI" sz="4800" b="1" smtClean="0">
                <a:solidFill>
                  <a:srgbClr val="CC0000"/>
                </a:solidFill>
              </a:rPr>
              <a:t>Odgovor</a:t>
            </a:r>
            <a:r>
              <a:rPr lang="en-US" sz="4800" b="1" smtClean="0">
                <a:solidFill>
                  <a:srgbClr val="CC0000"/>
                </a:solidFill>
              </a:rPr>
              <a:t>:</a:t>
            </a:r>
          </a:p>
        </p:txBody>
      </p:sp>
      <p:sp>
        <p:nvSpPr>
          <p:cNvPr id="24579" name="Text Box 5"/>
          <p:cNvSpPr txBox="1">
            <a:spLocks noChangeArrowheads="1"/>
          </p:cNvSpPr>
          <p:nvPr/>
        </p:nvSpPr>
        <p:spPr bwMode="auto">
          <a:xfrm>
            <a:off x="6481763" y="6278563"/>
            <a:ext cx="21193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V tabelo</a:t>
            </a:r>
            <a:endParaRPr lang="en-US" altLang="sl-SI" sz="2000"/>
          </a:p>
        </p:txBody>
      </p:sp>
      <p:sp>
        <p:nvSpPr>
          <p:cNvPr id="24580" name="Rectangle 6"/>
          <p:cNvSpPr>
            <a:spLocks noChangeArrowheads="1"/>
          </p:cNvSpPr>
          <p:nvPr/>
        </p:nvSpPr>
        <p:spPr bwMode="auto">
          <a:xfrm>
            <a:off x="5318125" y="638175"/>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50 točk</a:t>
            </a:r>
          </a:p>
        </p:txBody>
      </p:sp>
      <p:sp>
        <p:nvSpPr>
          <p:cNvPr id="24581" name="Rectangle 19"/>
          <p:cNvSpPr>
            <a:spLocks noGrp="1" noChangeArrowheads="1"/>
          </p:cNvSpPr>
          <p:nvPr>
            <p:ph sz="half" idx="4294967295"/>
          </p:nvPr>
        </p:nvSpPr>
        <p:spPr>
          <a:xfrm>
            <a:off x="1042988" y="2301875"/>
            <a:ext cx="6713537" cy="3054350"/>
          </a:xfrm>
        </p:spPr>
        <p:txBody>
          <a:bodyPr/>
          <a:lstStyle/>
          <a:p>
            <a:pPr eaLnBrk="1" hangingPunct="1">
              <a:spcBef>
                <a:spcPct val="50000"/>
              </a:spcBef>
            </a:pPr>
            <a:r>
              <a:rPr lang="sl-SI" altLang="sl-SI" sz="2000" b="1" smtClean="0"/>
              <a:t>simbolizem (upor proti realizmu, skrivni pomeni v človeški notranjosti),</a:t>
            </a:r>
          </a:p>
          <a:p>
            <a:pPr eaLnBrk="1" hangingPunct="1">
              <a:spcBef>
                <a:spcPct val="50000"/>
              </a:spcBef>
            </a:pPr>
            <a:r>
              <a:rPr lang="sl-SI" altLang="sl-SI" sz="2000" b="1" smtClean="0"/>
              <a:t>impresionizem (trenutni vtis, zvočnost),</a:t>
            </a:r>
          </a:p>
          <a:p>
            <a:pPr eaLnBrk="1" hangingPunct="1">
              <a:spcBef>
                <a:spcPct val="50000"/>
              </a:spcBef>
            </a:pPr>
            <a:r>
              <a:rPr lang="sl-SI" altLang="sl-SI" sz="2000" b="1" smtClean="0"/>
              <a:t>dekadenca (odpor, zaničevanje, moralna pokvarjenost),</a:t>
            </a:r>
          </a:p>
          <a:p>
            <a:pPr eaLnBrk="1" hangingPunct="1">
              <a:spcBef>
                <a:spcPct val="50000"/>
              </a:spcBef>
            </a:pPr>
            <a:r>
              <a:rPr lang="sl-SI" altLang="sl-SI" sz="2000" b="1" smtClean="0"/>
              <a:t>nova romantika.</a:t>
            </a:r>
            <a:endParaRPr lang="sl-SI" altLang="sl-SI" sz="2000" smtClean="0"/>
          </a:p>
        </p:txBody>
      </p:sp>
      <p:sp>
        <p:nvSpPr>
          <p:cNvPr id="160786" name="AutoShape 18">
            <a:hlinkClick r:id="rId2" action="ppaction://hlinksldjump" highlightClick="1"/>
          </p:cNvPr>
          <p:cNvSpPr>
            <a:spLocks noChangeArrowheads="1"/>
          </p:cNvSpPr>
          <p:nvPr/>
        </p:nvSpPr>
        <p:spPr bwMode="auto">
          <a:xfrm>
            <a:off x="7224713" y="5735638"/>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12750" y="2532063"/>
            <a:ext cx="8229600" cy="1692275"/>
          </a:xfrm>
        </p:spPr>
        <p:txBody>
          <a:bodyPr/>
          <a:lstStyle/>
          <a:p>
            <a:pPr eaLnBrk="1" hangingPunct="1"/>
            <a:r>
              <a:rPr lang="sl-SI" altLang="sl-SI" sz="3200" b="1" smtClean="0"/>
              <a:t>Kje in kdaj se je rodil Oton Župančič?</a:t>
            </a:r>
            <a:endParaRPr lang="en-US" altLang="sl-SI" sz="3200" b="1" smtClean="0"/>
          </a:p>
        </p:txBody>
      </p:sp>
      <p:sp>
        <p:nvSpPr>
          <p:cNvPr id="25603" name="Text Box 5"/>
          <p:cNvSpPr txBox="1">
            <a:spLocks noChangeArrowheads="1"/>
          </p:cNvSpPr>
          <p:nvPr/>
        </p:nvSpPr>
        <p:spPr bwMode="auto">
          <a:xfrm>
            <a:off x="2657475" y="5440363"/>
            <a:ext cx="2119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Nazaj v tabelo</a:t>
            </a:r>
            <a:endParaRPr lang="en-US" altLang="sl-SI" sz="2000"/>
          </a:p>
        </p:txBody>
      </p:sp>
      <p:sp>
        <p:nvSpPr>
          <p:cNvPr id="25604" name="Rectangle 8"/>
          <p:cNvSpPr>
            <a:spLocks noChangeArrowheads="1"/>
          </p:cNvSpPr>
          <p:nvPr/>
        </p:nvSpPr>
        <p:spPr bwMode="auto">
          <a:xfrm>
            <a:off x="5705475" y="520700"/>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10 točk</a:t>
            </a:r>
          </a:p>
        </p:txBody>
      </p:sp>
      <p:sp>
        <p:nvSpPr>
          <p:cNvPr id="25605" name="Text Box 17"/>
          <p:cNvSpPr txBox="1">
            <a:spLocks noChangeArrowheads="1"/>
          </p:cNvSpPr>
          <p:nvPr/>
        </p:nvSpPr>
        <p:spPr bwMode="auto">
          <a:xfrm>
            <a:off x="5240338" y="5449888"/>
            <a:ext cx="17668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Odgovor</a:t>
            </a:r>
            <a:endParaRPr lang="en-US" altLang="sl-SI" sz="2000"/>
          </a:p>
        </p:txBody>
      </p:sp>
      <p:sp>
        <p:nvSpPr>
          <p:cNvPr id="25606" name="Rectangle 20"/>
          <p:cNvSpPr>
            <a:spLocks noChangeArrowheads="1"/>
          </p:cNvSpPr>
          <p:nvPr/>
        </p:nvSpPr>
        <p:spPr bwMode="auto">
          <a:xfrm>
            <a:off x="0" y="32289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endParaRPr lang="sl-SI" altLang="sl-SI"/>
          </a:p>
        </p:txBody>
      </p:sp>
      <p:sp>
        <p:nvSpPr>
          <p:cNvPr id="172060" name="AutoShape 28">
            <a:hlinkClick r:id="rId2" action="ppaction://hlinksldjump" highlightClick="1"/>
          </p:cNvPr>
          <p:cNvSpPr>
            <a:spLocks noChangeArrowheads="1"/>
          </p:cNvSpPr>
          <p:nvPr/>
        </p:nvSpPr>
        <p:spPr bwMode="auto">
          <a:xfrm>
            <a:off x="5851525" y="4889500"/>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172062" name="AutoShape 30">
            <a:hlinkClick r:id="rId3" action="ppaction://hlinksldjump" highlightClick="1"/>
          </p:cNvPr>
          <p:cNvSpPr>
            <a:spLocks noChangeArrowheads="1"/>
          </p:cNvSpPr>
          <p:nvPr/>
        </p:nvSpPr>
        <p:spPr bwMode="auto">
          <a:xfrm>
            <a:off x="3460750" y="4799013"/>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1703388" y="1473200"/>
            <a:ext cx="3154362" cy="806450"/>
          </a:xfrm>
          <a:effectLst>
            <a:outerShdw dist="35921" dir="2700000" algn="ctr" rotWithShape="0">
              <a:schemeClr val="bg1"/>
            </a:outerShdw>
          </a:effectLst>
        </p:spPr>
        <p:txBody>
          <a:bodyPr/>
          <a:lstStyle/>
          <a:p>
            <a:pPr algn="l" eaLnBrk="1" hangingPunct="1">
              <a:defRPr/>
            </a:pPr>
            <a:r>
              <a:rPr lang="sl-SI" sz="4800" b="1" smtClean="0">
                <a:solidFill>
                  <a:srgbClr val="CC0000"/>
                </a:solidFill>
              </a:rPr>
              <a:t>Odgovor</a:t>
            </a:r>
            <a:r>
              <a:rPr lang="en-US" sz="4800" b="1" smtClean="0">
                <a:solidFill>
                  <a:srgbClr val="CC0000"/>
                </a:solidFill>
              </a:rPr>
              <a:t>:</a:t>
            </a:r>
            <a:r>
              <a:rPr lang="sl-SI" sz="4800" b="1" smtClean="0">
                <a:solidFill>
                  <a:srgbClr val="CC0000"/>
                </a:solidFill>
              </a:rPr>
              <a:t> </a:t>
            </a:r>
            <a:endParaRPr lang="en-US" sz="4000" smtClean="0"/>
          </a:p>
        </p:txBody>
      </p:sp>
      <p:sp>
        <p:nvSpPr>
          <p:cNvPr id="1028" name="Text Box 5"/>
          <p:cNvSpPr txBox="1">
            <a:spLocks noChangeArrowheads="1"/>
          </p:cNvSpPr>
          <p:nvPr/>
        </p:nvSpPr>
        <p:spPr bwMode="auto">
          <a:xfrm>
            <a:off x="6521450" y="5773738"/>
            <a:ext cx="2119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V tabelo</a:t>
            </a:r>
            <a:endParaRPr lang="en-US" altLang="sl-SI" sz="2000"/>
          </a:p>
        </p:txBody>
      </p:sp>
      <p:sp>
        <p:nvSpPr>
          <p:cNvPr id="1029" name="Rectangle 6"/>
          <p:cNvSpPr>
            <a:spLocks noChangeArrowheads="1"/>
          </p:cNvSpPr>
          <p:nvPr/>
        </p:nvSpPr>
        <p:spPr bwMode="auto">
          <a:xfrm>
            <a:off x="5576888" y="461963"/>
            <a:ext cx="2849562"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10 točk</a:t>
            </a:r>
          </a:p>
        </p:txBody>
      </p:sp>
      <p:sp>
        <p:nvSpPr>
          <p:cNvPr id="173080" name="AutoShape 24">
            <a:hlinkClick r:id="rId3" action="ppaction://hlinksldjump" highlightClick="1"/>
          </p:cNvPr>
          <p:cNvSpPr>
            <a:spLocks noChangeArrowheads="1"/>
          </p:cNvSpPr>
          <p:nvPr/>
        </p:nvSpPr>
        <p:spPr bwMode="auto">
          <a:xfrm>
            <a:off x="7286625" y="5235575"/>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graphicFrame>
        <p:nvGraphicFramePr>
          <p:cNvPr id="1026" name="Object 25"/>
          <p:cNvGraphicFramePr>
            <a:graphicFrameLocks noChangeAspect="1"/>
          </p:cNvGraphicFramePr>
          <p:nvPr>
            <p:ph sz="quarter" idx="3"/>
          </p:nvPr>
        </p:nvGraphicFramePr>
        <p:xfrm>
          <a:off x="1068388" y="3973513"/>
          <a:ext cx="6816725" cy="512762"/>
        </p:xfrm>
        <a:graphic>
          <a:graphicData uri="http://schemas.openxmlformats.org/presentationml/2006/ole">
            <mc:AlternateContent xmlns:mc="http://schemas.openxmlformats.org/markup-compatibility/2006">
              <mc:Choice xmlns:v="urn:schemas-microsoft-com:vml" Requires="v">
                <p:oleObj spid="_x0000_s1033" name="Grafikon" r:id="rId4" imgW="8677453" imgH="361796" progId="MSGraph.Chart.8">
                  <p:embed followColorScheme="full"/>
                </p:oleObj>
              </mc:Choice>
              <mc:Fallback>
                <p:oleObj name="Grafikon" r:id="rId4" imgW="8677453" imgH="361796" progId="MSGraph.Chart.8">
                  <p:embed followColorScheme="full"/>
                  <p:pic>
                    <p:nvPicPr>
                      <p:cNvPr id="0" name="Object 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8388" y="3973513"/>
                        <a:ext cx="6816725" cy="512762"/>
                      </a:xfrm>
                      <a:prstGeom prst="rect">
                        <a:avLst/>
                      </a:prstGeom>
                    </p:spPr>
                  </p:pic>
                </p:oleObj>
              </mc:Fallback>
            </mc:AlternateContent>
          </a:graphicData>
        </a:graphic>
      </p:graphicFrame>
      <p:sp>
        <p:nvSpPr>
          <p:cNvPr id="1031" name="Text Box 26"/>
          <p:cNvSpPr txBox="1">
            <a:spLocks noChangeArrowheads="1"/>
          </p:cNvSpPr>
          <p:nvPr/>
        </p:nvSpPr>
        <p:spPr bwMode="auto">
          <a:xfrm>
            <a:off x="1071563" y="2770188"/>
            <a:ext cx="6529387"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3600"/>
              <a:t> </a:t>
            </a:r>
            <a:r>
              <a:rPr lang="en-US" altLang="sl-SI" sz="3200"/>
              <a:t>Rodil se je 23. januarja leta 1878 v Vinici v Beli krajini v </a:t>
            </a:r>
            <a:r>
              <a:rPr lang="sl-SI" altLang="sl-SI" sz="3200"/>
              <a:t>dokaj </a:t>
            </a:r>
            <a:r>
              <a:rPr lang="en-US" altLang="sl-SI" sz="3200"/>
              <a:t>premožni družini.</a:t>
            </a:r>
            <a:r>
              <a:rPr lang="en-US" altLang="sl-SI"/>
              <a:t> </a:t>
            </a:r>
            <a:endParaRPr lang="sl-SI" altLang="sl-SI"/>
          </a:p>
        </p:txBody>
      </p:sp>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2657475" y="5867400"/>
            <a:ext cx="2119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Nazaj v tabelo</a:t>
            </a:r>
            <a:endParaRPr lang="en-US" altLang="sl-SI" sz="2000"/>
          </a:p>
        </p:txBody>
      </p:sp>
      <p:sp>
        <p:nvSpPr>
          <p:cNvPr id="26627" name="Rectangle 6"/>
          <p:cNvSpPr>
            <a:spLocks noChangeArrowheads="1"/>
          </p:cNvSpPr>
          <p:nvPr/>
        </p:nvSpPr>
        <p:spPr bwMode="auto">
          <a:xfrm>
            <a:off x="5507038" y="534988"/>
            <a:ext cx="2849562"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20 točk</a:t>
            </a:r>
          </a:p>
        </p:txBody>
      </p:sp>
      <p:sp>
        <p:nvSpPr>
          <p:cNvPr id="26628" name="Text Box 9"/>
          <p:cNvSpPr txBox="1">
            <a:spLocks noChangeArrowheads="1"/>
          </p:cNvSpPr>
          <p:nvPr/>
        </p:nvSpPr>
        <p:spPr bwMode="auto">
          <a:xfrm>
            <a:off x="5346700" y="5907088"/>
            <a:ext cx="1766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Odgovor</a:t>
            </a:r>
            <a:endParaRPr lang="en-US" altLang="sl-SI" sz="2000"/>
          </a:p>
        </p:txBody>
      </p:sp>
      <p:sp>
        <p:nvSpPr>
          <p:cNvPr id="26629" name="Rectangle 12"/>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endParaRPr lang="sl-SI" altLang="sl-SI"/>
          </a:p>
        </p:txBody>
      </p:sp>
      <p:sp>
        <p:nvSpPr>
          <p:cNvPr id="181264" name="AutoShape 16">
            <a:hlinkClick r:id="rId2" action="ppaction://hlinksldjump" highlightClick="1"/>
          </p:cNvPr>
          <p:cNvSpPr>
            <a:spLocks noChangeArrowheads="1"/>
          </p:cNvSpPr>
          <p:nvPr/>
        </p:nvSpPr>
        <p:spPr bwMode="auto">
          <a:xfrm>
            <a:off x="5867400" y="5362575"/>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181266" name="AutoShape 18">
            <a:hlinkClick r:id="rId3" action="ppaction://hlinksldjump" highlightClick="1"/>
          </p:cNvPr>
          <p:cNvSpPr>
            <a:spLocks noChangeArrowheads="1"/>
          </p:cNvSpPr>
          <p:nvPr/>
        </p:nvSpPr>
        <p:spPr bwMode="auto">
          <a:xfrm>
            <a:off x="3397250" y="5319713"/>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dirty="0">
              <a:latin typeface="Arial" charset="0"/>
            </a:endParaRPr>
          </a:p>
        </p:txBody>
      </p:sp>
      <p:sp>
        <p:nvSpPr>
          <p:cNvPr id="26632" name="Rectangle 2"/>
          <p:cNvSpPr>
            <a:spLocks noGrp="1" noChangeArrowheads="1"/>
          </p:cNvSpPr>
          <p:nvPr>
            <p:ph type="title"/>
          </p:nvPr>
        </p:nvSpPr>
        <p:spPr>
          <a:xfrm>
            <a:off x="1079500" y="1858963"/>
            <a:ext cx="7097713" cy="3092450"/>
          </a:xfrm>
        </p:spPr>
        <p:txBody>
          <a:bodyPr/>
          <a:lstStyle/>
          <a:p>
            <a:pPr eaLnBrk="1" hangingPunct="1"/>
            <a:r>
              <a:rPr lang="sl-SI" altLang="sl-SI" sz="3200" b="1" smtClean="0"/>
              <a:t>Kaj in kje je študiral?</a:t>
            </a:r>
          </a:p>
        </p:txBody>
      </p:sp>
    </p:spTree>
  </p:cSld>
  <p:clrMapOvr>
    <a:masterClrMapping/>
  </p:clrMapOvr>
  <p:transition>
    <p:plu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1536700" y="1319213"/>
            <a:ext cx="3598863" cy="885825"/>
          </a:xfrm>
          <a:effectLst>
            <a:outerShdw dist="35921" dir="2700000" algn="ctr" rotWithShape="0">
              <a:schemeClr val="bg1"/>
            </a:outerShdw>
          </a:effectLst>
        </p:spPr>
        <p:txBody>
          <a:bodyPr/>
          <a:lstStyle/>
          <a:p>
            <a:pPr algn="l" eaLnBrk="1" hangingPunct="1">
              <a:defRPr/>
            </a:pPr>
            <a:r>
              <a:rPr lang="sl-SI" sz="4800" b="1" dirty="0" smtClean="0">
                <a:solidFill>
                  <a:srgbClr val="CC0000"/>
                </a:solidFill>
              </a:rPr>
              <a:t>Odgovor</a:t>
            </a:r>
            <a:r>
              <a:rPr lang="en-US" sz="4800" b="1" dirty="0" smtClean="0">
                <a:solidFill>
                  <a:srgbClr val="CC0000"/>
                </a:solidFill>
              </a:rPr>
              <a:t>:</a:t>
            </a:r>
          </a:p>
        </p:txBody>
      </p:sp>
      <p:sp>
        <p:nvSpPr>
          <p:cNvPr id="27651" name="Text Box 6"/>
          <p:cNvSpPr txBox="1">
            <a:spLocks noChangeArrowheads="1"/>
          </p:cNvSpPr>
          <p:nvPr/>
        </p:nvSpPr>
        <p:spPr bwMode="auto">
          <a:xfrm>
            <a:off x="6521450" y="5773738"/>
            <a:ext cx="2119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V tabelo</a:t>
            </a:r>
            <a:endParaRPr lang="en-US" altLang="sl-SI" sz="2000"/>
          </a:p>
        </p:txBody>
      </p:sp>
      <p:sp>
        <p:nvSpPr>
          <p:cNvPr id="27652" name="Rectangle 7"/>
          <p:cNvSpPr>
            <a:spLocks noChangeArrowheads="1"/>
          </p:cNvSpPr>
          <p:nvPr/>
        </p:nvSpPr>
        <p:spPr bwMode="auto">
          <a:xfrm>
            <a:off x="5653088" y="522288"/>
            <a:ext cx="2849562"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20 točk</a:t>
            </a:r>
          </a:p>
        </p:txBody>
      </p:sp>
      <p:sp>
        <p:nvSpPr>
          <p:cNvPr id="185359" name="AutoShape 15">
            <a:hlinkClick r:id="rId2" action="ppaction://hlinksldjump" highlightClick="1"/>
          </p:cNvPr>
          <p:cNvSpPr>
            <a:spLocks noChangeArrowheads="1"/>
          </p:cNvSpPr>
          <p:nvPr/>
        </p:nvSpPr>
        <p:spPr bwMode="auto">
          <a:xfrm>
            <a:off x="7208838" y="5176838"/>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27654" name="Rectangle 2"/>
          <p:cNvSpPr txBox="1">
            <a:spLocks noChangeArrowheads="1"/>
          </p:cNvSpPr>
          <p:nvPr/>
        </p:nvSpPr>
        <p:spPr bwMode="auto">
          <a:xfrm>
            <a:off x="1154113" y="2413000"/>
            <a:ext cx="7023100" cy="253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r>
              <a:rPr lang="sl-SI" altLang="sl-SI" sz="3200">
                <a:solidFill>
                  <a:schemeClr val="tx2"/>
                </a:solidFill>
              </a:rPr>
              <a:t>Po maturi leta 1896 je na Dunaju študiral zgodovino in zemljepis.</a:t>
            </a:r>
          </a:p>
        </p:txBody>
      </p:sp>
    </p:spTree>
  </p:cSld>
  <p:clrMapOvr>
    <a:masterClrMapping/>
  </p:clrMapOvr>
  <p:transition>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079500" y="1858963"/>
            <a:ext cx="7097713" cy="3092450"/>
          </a:xfrm>
        </p:spPr>
        <p:txBody>
          <a:bodyPr/>
          <a:lstStyle/>
          <a:p>
            <a:pPr eaLnBrk="1" hangingPunct="1"/>
            <a:r>
              <a:rPr lang="sl-SI" altLang="sl-SI" sz="3200" b="1" smtClean="0"/>
              <a:t>Naštejte nekaj  Župančičevih pesniških zbirk!</a:t>
            </a:r>
          </a:p>
        </p:txBody>
      </p:sp>
      <p:sp>
        <p:nvSpPr>
          <p:cNvPr id="28675" name="Text Box 4"/>
          <p:cNvSpPr txBox="1">
            <a:spLocks noChangeArrowheads="1"/>
          </p:cNvSpPr>
          <p:nvPr/>
        </p:nvSpPr>
        <p:spPr bwMode="auto">
          <a:xfrm>
            <a:off x="2536825" y="5897563"/>
            <a:ext cx="2119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Nazaj v tabelo</a:t>
            </a:r>
            <a:endParaRPr lang="en-US" altLang="sl-SI" sz="2000"/>
          </a:p>
        </p:txBody>
      </p:sp>
      <p:sp>
        <p:nvSpPr>
          <p:cNvPr id="28676" name="Rectangle 6"/>
          <p:cNvSpPr>
            <a:spLocks noChangeArrowheads="1"/>
          </p:cNvSpPr>
          <p:nvPr/>
        </p:nvSpPr>
        <p:spPr bwMode="auto">
          <a:xfrm>
            <a:off x="5705475" y="520700"/>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30 točk</a:t>
            </a:r>
          </a:p>
        </p:txBody>
      </p:sp>
      <p:sp>
        <p:nvSpPr>
          <p:cNvPr id="28677" name="Text Box 9"/>
          <p:cNvSpPr txBox="1">
            <a:spLocks noChangeArrowheads="1"/>
          </p:cNvSpPr>
          <p:nvPr/>
        </p:nvSpPr>
        <p:spPr bwMode="auto">
          <a:xfrm>
            <a:off x="5378450" y="5983288"/>
            <a:ext cx="1766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Odgovor</a:t>
            </a:r>
            <a:endParaRPr lang="en-US" altLang="sl-SI" sz="2000"/>
          </a:p>
        </p:txBody>
      </p:sp>
      <p:sp>
        <p:nvSpPr>
          <p:cNvPr id="28678" name="Text Box 10"/>
          <p:cNvSpPr txBox="1">
            <a:spLocks noChangeArrowheads="1"/>
          </p:cNvSpPr>
          <p:nvPr/>
        </p:nvSpPr>
        <p:spPr bwMode="auto">
          <a:xfrm>
            <a:off x="3430588" y="1562100"/>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endParaRPr lang="sl-SI" altLang="sl-SI" sz="3600">
              <a:latin typeface="Times New Roman" panose="02020603050405020304" pitchFamily="18" charset="0"/>
            </a:endParaRPr>
          </a:p>
        </p:txBody>
      </p:sp>
      <p:sp>
        <p:nvSpPr>
          <p:cNvPr id="28679" name="Rectangle 12"/>
          <p:cNvSpPr>
            <a:spLocks noChangeArrowheads="1"/>
          </p:cNvSpPr>
          <p:nvPr/>
        </p:nvSpPr>
        <p:spPr bwMode="auto">
          <a:xfrm>
            <a:off x="0" y="32337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endParaRPr lang="sl-SI" altLang="sl-SI"/>
          </a:p>
        </p:txBody>
      </p:sp>
      <p:sp>
        <p:nvSpPr>
          <p:cNvPr id="182288" name="AutoShape 16">
            <a:hlinkClick r:id="rId2" action="ppaction://hlinksldjump" highlightClick="1"/>
          </p:cNvPr>
          <p:cNvSpPr>
            <a:spLocks noChangeArrowheads="1"/>
          </p:cNvSpPr>
          <p:nvPr/>
        </p:nvSpPr>
        <p:spPr bwMode="auto">
          <a:xfrm>
            <a:off x="5851525" y="5407025"/>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182290" name="AutoShape 18">
            <a:hlinkClick r:id="rId3" action="ppaction://hlinksldjump" highlightClick="1"/>
          </p:cNvPr>
          <p:cNvSpPr>
            <a:spLocks noChangeArrowheads="1"/>
          </p:cNvSpPr>
          <p:nvPr/>
        </p:nvSpPr>
        <p:spPr bwMode="auto">
          <a:xfrm>
            <a:off x="3276600" y="5332413"/>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plu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1322388" y="1381125"/>
            <a:ext cx="3414712" cy="577850"/>
          </a:xfrm>
          <a:effectLst>
            <a:outerShdw dist="35921" dir="2700000" algn="ctr" rotWithShape="0">
              <a:schemeClr val="bg1"/>
            </a:outerShdw>
          </a:effectLst>
        </p:spPr>
        <p:txBody>
          <a:bodyPr/>
          <a:lstStyle/>
          <a:p>
            <a:pPr algn="l" eaLnBrk="1" hangingPunct="1">
              <a:defRPr/>
            </a:pPr>
            <a:r>
              <a:rPr lang="sl-SI" sz="4800" b="1" smtClean="0">
                <a:solidFill>
                  <a:srgbClr val="CC0000"/>
                </a:solidFill>
              </a:rPr>
              <a:t>Odgovor</a:t>
            </a:r>
            <a:r>
              <a:rPr lang="en-US" sz="4800" b="1" smtClean="0">
                <a:solidFill>
                  <a:srgbClr val="CC0000"/>
                </a:solidFill>
              </a:rPr>
              <a:t>:</a:t>
            </a:r>
            <a:endParaRPr lang="en-US" sz="3600" b="1" smtClean="0">
              <a:solidFill>
                <a:schemeClr val="tx1"/>
              </a:solidFill>
            </a:endParaRPr>
          </a:p>
        </p:txBody>
      </p:sp>
      <p:sp>
        <p:nvSpPr>
          <p:cNvPr id="29699" name="Text Box 6"/>
          <p:cNvSpPr txBox="1">
            <a:spLocks noChangeArrowheads="1"/>
          </p:cNvSpPr>
          <p:nvPr/>
        </p:nvSpPr>
        <p:spPr bwMode="auto">
          <a:xfrm>
            <a:off x="6521450" y="5773738"/>
            <a:ext cx="2119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V tabelo</a:t>
            </a:r>
            <a:endParaRPr lang="en-US" altLang="sl-SI" sz="2000"/>
          </a:p>
        </p:txBody>
      </p:sp>
      <p:sp>
        <p:nvSpPr>
          <p:cNvPr id="29700" name="Rectangle 7"/>
          <p:cNvSpPr>
            <a:spLocks noChangeArrowheads="1"/>
          </p:cNvSpPr>
          <p:nvPr/>
        </p:nvSpPr>
        <p:spPr bwMode="auto">
          <a:xfrm>
            <a:off x="5500688" y="508000"/>
            <a:ext cx="2849562"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30 točk</a:t>
            </a:r>
          </a:p>
        </p:txBody>
      </p:sp>
      <p:sp>
        <p:nvSpPr>
          <p:cNvPr id="29701" name="Rectangle 12"/>
          <p:cNvSpPr>
            <a:spLocks noChangeArrowheads="1"/>
          </p:cNvSpPr>
          <p:nvPr/>
        </p:nvSpPr>
        <p:spPr bwMode="auto">
          <a:xfrm flipV="1">
            <a:off x="1460500" y="2063750"/>
            <a:ext cx="6386513" cy="42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anchor="ct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r>
              <a:rPr lang="sl-SI" altLang="sl-SI"/>
              <a:t>Pesniške zbirke</a:t>
            </a:r>
            <a:r>
              <a:rPr lang="en-US" altLang="sl-SI"/>
              <a:t> za otroke:</a:t>
            </a:r>
          </a:p>
          <a:p>
            <a:pPr eaLnBrk="1" hangingPunct="1"/>
            <a:r>
              <a:rPr lang="sl-SI" altLang="sl-SI" b="0"/>
              <a:t>	-</a:t>
            </a:r>
            <a:r>
              <a:rPr lang="en-US" altLang="sl-SI" b="0"/>
              <a:t>Pisanice </a:t>
            </a:r>
          </a:p>
          <a:p>
            <a:pPr eaLnBrk="1" hangingPunct="1"/>
            <a:r>
              <a:rPr lang="sl-SI" altLang="sl-SI" b="0"/>
              <a:t>	-</a:t>
            </a:r>
            <a:r>
              <a:rPr lang="en-US" altLang="sl-SI" b="0"/>
              <a:t>Lahkih nog na okrog </a:t>
            </a:r>
          </a:p>
          <a:p>
            <a:pPr eaLnBrk="1" hangingPunct="1"/>
            <a:r>
              <a:rPr lang="sl-SI" altLang="sl-SI" b="0"/>
              <a:t>	-</a:t>
            </a:r>
            <a:r>
              <a:rPr lang="en-US" altLang="sl-SI" b="0"/>
              <a:t>Sto ugank</a:t>
            </a:r>
            <a:r>
              <a:rPr lang="en-US" altLang="sl-SI"/>
              <a:t> </a:t>
            </a:r>
          </a:p>
          <a:p>
            <a:pPr algn="ctr" eaLnBrk="1" hangingPunct="1"/>
            <a:r>
              <a:rPr lang="en-US" altLang="sl-SI"/>
              <a:t>Pesniške zbirke za odrasle:</a:t>
            </a:r>
          </a:p>
          <a:p>
            <a:pPr eaLnBrk="1" hangingPunct="1"/>
            <a:r>
              <a:rPr lang="sl-SI" altLang="sl-SI" i="1"/>
              <a:t>	</a:t>
            </a:r>
            <a:r>
              <a:rPr lang="sl-SI" altLang="sl-SI" b="0" i="1"/>
              <a:t>-</a:t>
            </a:r>
            <a:r>
              <a:rPr lang="en-US" altLang="sl-SI" b="0" i="1"/>
              <a:t>Čaša opojnosti</a:t>
            </a:r>
            <a:r>
              <a:rPr lang="en-US" altLang="sl-SI" b="0"/>
              <a:t> </a:t>
            </a:r>
            <a:endParaRPr lang="sl-SI" altLang="sl-SI" b="0"/>
          </a:p>
          <a:p>
            <a:pPr eaLnBrk="1" hangingPunct="1"/>
            <a:r>
              <a:rPr lang="sl-SI" altLang="sl-SI" b="0" i="1"/>
              <a:t>	-Samogovori</a:t>
            </a:r>
          </a:p>
          <a:p>
            <a:pPr eaLnBrk="1" hangingPunct="1"/>
            <a:r>
              <a:rPr lang="sl-SI" altLang="sl-SI" b="0" i="1"/>
              <a:t>	-V zarje Vidove</a:t>
            </a:r>
            <a:endParaRPr lang="en-US" altLang="sl-SI" b="0" i="1"/>
          </a:p>
          <a:p>
            <a:pPr eaLnBrk="1" hangingPunct="1"/>
            <a:r>
              <a:rPr lang="sl-SI" altLang="sl-SI" b="0" i="1"/>
              <a:t>	-</a:t>
            </a:r>
            <a:r>
              <a:rPr lang="en-US" altLang="sl-SI" b="0" i="1"/>
              <a:t>Zimzelen pod snegom</a:t>
            </a:r>
            <a:r>
              <a:rPr lang="en-US" altLang="sl-SI" b="0"/>
              <a:t> </a:t>
            </a:r>
          </a:p>
          <a:p>
            <a:pPr eaLnBrk="1" hangingPunct="1"/>
            <a:r>
              <a:rPr lang="sl-SI" altLang="sl-SI" b="0" i="1"/>
              <a:t>	</a:t>
            </a:r>
            <a:endParaRPr lang="en-US" altLang="sl-SI"/>
          </a:p>
          <a:p>
            <a:pPr algn="ctr">
              <a:buFontTx/>
              <a:buChar char="•"/>
            </a:pPr>
            <a:endParaRPr lang="sl-SI" altLang="sl-SI" sz="3200"/>
          </a:p>
        </p:txBody>
      </p:sp>
      <p:sp>
        <p:nvSpPr>
          <p:cNvPr id="186384" name="AutoShape 16">
            <a:hlinkClick r:id="rId2" action="ppaction://hlinksldjump" highlightClick="1"/>
          </p:cNvPr>
          <p:cNvSpPr>
            <a:spLocks noChangeArrowheads="1"/>
          </p:cNvSpPr>
          <p:nvPr/>
        </p:nvSpPr>
        <p:spPr bwMode="auto">
          <a:xfrm>
            <a:off x="7269163" y="5221288"/>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69888" y="2159000"/>
            <a:ext cx="8485187" cy="2909888"/>
          </a:xfrm>
        </p:spPr>
        <p:txBody>
          <a:bodyPr/>
          <a:lstStyle/>
          <a:p>
            <a:pPr eaLnBrk="1" hangingPunct="1"/>
            <a:r>
              <a:rPr lang="sl-SI" altLang="sl-SI" sz="3200" b="1" smtClean="0"/>
              <a:t>Ime literarne zvrsti, s katero se je med Slovenci prvi resneje ukvarjal?</a:t>
            </a:r>
            <a:endParaRPr lang="en-US" altLang="sl-SI" sz="3200" b="1" smtClean="0"/>
          </a:p>
        </p:txBody>
      </p:sp>
      <p:sp>
        <p:nvSpPr>
          <p:cNvPr id="30723" name="Text Box 4"/>
          <p:cNvSpPr txBox="1">
            <a:spLocks noChangeArrowheads="1"/>
          </p:cNvSpPr>
          <p:nvPr/>
        </p:nvSpPr>
        <p:spPr bwMode="auto">
          <a:xfrm>
            <a:off x="2657475" y="5837238"/>
            <a:ext cx="2119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Nazaj v tabelo</a:t>
            </a:r>
            <a:endParaRPr lang="en-US" altLang="sl-SI" sz="2000"/>
          </a:p>
        </p:txBody>
      </p:sp>
      <p:sp>
        <p:nvSpPr>
          <p:cNvPr id="30724" name="Rectangle 6"/>
          <p:cNvSpPr>
            <a:spLocks noChangeArrowheads="1"/>
          </p:cNvSpPr>
          <p:nvPr/>
        </p:nvSpPr>
        <p:spPr bwMode="auto">
          <a:xfrm>
            <a:off x="5843588" y="304800"/>
            <a:ext cx="2849562"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40 točk</a:t>
            </a:r>
          </a:p>
        </p:txBody>
      </p:sp>
      <p:sp>
        <p:nvSpPr>
          <p:cNvPr id="30725" name="Text Box 9"/>
          <p:cNvSpPr txBox="1">
            <a:spLocks noChangeArrowheads="1"/>
          </p:cNvSpPr>
          <p:nvPr/>
        </p:nvSpPr>
        <p:spPr bwMode="auto">
          <a:xfrm>
            <a:off x="5119688" y="5861050"/>
            <a:ext cx="17668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Odgovor</a:t>
            </a:r>
            <a:endParaRPr lang="en-US" altLang="sl-SI" sz="2000"/>
          </a:p>
        </p:txBody>
      </p:sp>
      <p:sp>
        <p:nvSpPr>
          <p:cNvPr id="30726" name="Text Box 10"/>
          <p:cNvSpPr txBox="1">
            <a:spLocks noChangeArrowheads="1"/>
          </p:cNvSpPr>
          <p:nvPr/>
        </p:nvSpPr>
        <p:spPr bwMode="auto">
          <a:xfrm>
            <a:off x="3984625" y="1547813"/>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endParaRPr lang="sl-SI" altLang="sl-SI" sz="3600">
              <a:latin typeface="Times New Roman" panose="02020603050405020304" pitchFamily="18" charset="0"/>
            </a:endParaRPr>
          </a:p>
        </p:txBody>
      </p:sp>
      <p:sp>
        <p:nvSpPr>
          <p:cNvPr id="30727" name="Rectangle 12"/>
          <p:cNvSpPr>
            <a:spLocks noChangeArrowheads="1"/>
          </p:cNvSpPr>
          <p:nvPr/>
        </p:nvSpPr>
        <p:spPr bwMode="auto">
          <a:xfrm>
            <a:off x="0" y="33147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endParaRPr lang="sl-SI" altLang="sl-SI"/>
          </a:p>
        </p:txBody>
      </p:sp>
      <p:sp>
        <p:nvSpPr>
          <p:cNvPr id="183312" name="AutoShape 16">
            <a:hlinkClick r:id="rId2" action="ppaction://hlinksldjump" highlightClick="1"/>
          </p:cNvPr>
          <p:cNvSpPr>
            <a:spLocks noChangeArrowheads="1"/>
          </p:cNvSpPr>
          <p:nvPr/>
        </p:nvSpPr>
        <p:spPr bwMode="auto">
          <a:xfrm>
            <a:off x="5745163" y="5300663"/>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183314" name="AutoShape 18">
            <a:hlinkClick r:id="rId3" action="ppaction://hlinksldjump" highlightClick="1"/>
          </p:cNvPr>
          <p:cNvSpPr>
            <a:spLocks noChangeArrowheads="1"/>
          </p:cNvSpPr>
          <p:nvPr/>
        </p:nvSpPr>
        <p:spPr bwMode="auto">
          <a:xfrm>
            <a:off x="3354388" y="5226050"/>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a:hlinkClick r:id="rId2" action="ppaction://hlinksldjump" highlightClick="1"/>
          </p:cNvPr>
          <p:cNvSpPr>
            <a:spLocks noChangeArrowheads="1"/>
          </p:cNvSpPr>
          <p:nvPr/>
        </p:nvSpPr>
        <p:spPr bwMode="auto">
          <a:xfrm>
            <a:off x="0" y="2286000"/>
            <a:ext cx="1828800" cy="1143000"/>
          </a:xfrm>
          <a:prstGeom prst="actionButtonBlank">
            <a:avLst/>
          </a:prstGeom>
          <a:gradFill rotWithShape="1">
            <a:gsLst>
              <a:gs pos="0">
                <a:schemeClr val="accent1"/>
              </a:gs>
              <a:gs pos="100000">
                <a:schemeClr val="accent1">
                  <a:gamma/>
                  <a:shade val="46275"/>
                  <a:invGamma/>
                </a:schemeClr>
              </a:gs>
            </a:gsLst>
            <a:path path="rect">
              <a:fillToRect l="50000" t="50000" r="50000" b="50000"/>
            </a:path>
          </a:gradFill>
          <a:ln w="9525">
            <a:solidFill>
              <a:schemeClr val="tx1"/>
            </a:solidFill>
            <a:miter lim="800000"/>
            <a:headEnd/>
            <a:tailEnd/>
          </a:ln>
          <a:effectLst/>
        </p:spPr>
        <p:txBody>
          <a:bodyPr wrap="none" anchor="ctr"/>
          <a:lstStyle/>
          <a:p>
            <a:pPr algn="ctr" eaLnBrk="0" hangingPunct="0">
              <a:defRPr/>
            </a:pPr>
            <a:r>
              <a:rPr lang="sl-SI" sz="3600">
                <a:latin typeface="Arial" charset="0"/>
              </a:rPr>
              <a:t>2</a:t>
            </a:r>
            <a:r>
              <a:rPr lang="en-US" sz="3600">
                <a:latin typeface="Arial" charset="0"/>
              </a:rPr>
              <a:t>0</a:t>
            </a:r>
          </a:p>
        </p:txBody>
      </p:sp>
      <p:sp>
        <p:nvSpPr>
          <p:cNvPr id="3075" name="AutoShape 3">
            <a:hlinkClick r:id="rId3" action="ppaction://hlinksldjump" highlightClick="1"/>
          </p:cNvPr>
          <p:cNvSpPr>
            <a:spLocks noChangeArrowheads="1"/>
          </p:cNvSpPr>
          <p:nvPr/>
        </p:nvSpPr>
        <p:spPr bwMode="auto">
          <a:xfrm>
            <a:off x="0" y="3429000"/>
            <a:ext cx="1828800" cy="1143000"/>
          </a:xfrm>
          <a:prstGeom prst="actionButtonBlank">
            <a:avLst/>
          </a:prstGeom>
          <a:gradFill rotWithShape="1">
            <a:gsLst>
              <a:gs pos="0">
                <a:schemeClr val="accent1"/>
              </a:gs>
              <a:gs pos="100000">
                <a:schemeClr val="accent1">
                  <a:gamma/>
                  <a:shade val="46275"/>
                  <a:invGamma/>
                </a:schemeClr>
              </a:gs>
            </a:gsLst>
            <a:path path="rect">
              <a:fillToRect l="50000" t="50000" r="50000" b="50000"/>
            </a:path>
          </a:gradFill>
          <a:ln w="9525">
            <a:solidFill>
              <a:schemeClr val="tx1"/>
            </a:solidFill>
            <a:miter lim="800000"/>
            <a:headEnd/>
            <a:tailEnd/>
          </a:ln>
          <a:effectLst/>
        </p:spPr>
        <p:txBody>
          <a:bodyPr wrap="none" anchor="ctr"/>
          <a:lstStyle/>
          <a:p>
            <a:pPr algn="ctr" eaLnBrk="0" hangingPunct="0">
              <a:defRPr/>
            </a:pPr>
            <a:r>
              <a:rPr lang="sl-SI" sz="3600">
                <a:latin typeface="Arial" charset="0"/>
              </a:rPr>
              <a:t>3</a:t>
            </a:r>
            <a:r>
              <a:rPr lang="en-US" sz="3600">
                <a:latin typeface="Arial" charset="0"/>
              </a:rPr>
              <a:t>0</a:t>
            </a:r>
            <a:endParaRPr lang="en-US" sz="3600">
              <a:latin typeface="Arial" charset="0"/>
              <a:hlinkClick r:id="rId4" action="ppaction://hlinksldjump"/>
            </a:endParaRPr>
          </a:p>
        </p:txBody>
      </p:sp>
      <p:sp>
        <p:nvSpPr>
          <p:cNvPr id="3076" name="AutoShape 4">
            <a:hlinkClick r:id="rId5" action="ppaction://hlinksldjump" highlightClick="1"/>
          </p:cNvPr>
          <p:cNvSpPr>
            <a:spLocks noChangeArrowheads="1"/>
          </p:cNvSpPr>
          <p:nvPr/>
        </p:nvSpPr>
        <p:spPr bwMode="auto">
          <a:xfrm>
            <a:off x="0" y="4572000"/>
            <a:ext cx="1828800" cy="1143000"/>
          </a:xfrm>
          <a:prstGeom prst="actionButtonBlank">
            <a:avLst/>
          </a:prstGeom>
          <a:gradFill rotWithShape="1">
            <a:gsLst>
              <a:gs pos="0">
                <a:schemeClr val="accent1"/>
              </a:gs>
              <a:gs pos="100000">
                <a:schemeClr val="accent1">
                  <a:gamma/>
                  <a:shade val="46275"/>
                  <a:invGamma/>
                </a:schemeClr>
              </a:gs>
            </a:gsLst>
            <a:path path="rect">
              <a:fillToRect l="50000" t="50000" r="50000" b="50000"/>
            </a:path>
          </a:gradFill>
          <a:ln w="9525">
            <a:solidFill>
              <a:schemeClr val="tx1"/>
            </a:solidFill>
            <a:miter lim="800000"/>
            <a:headEnd/>
            <a:tailEnd/>
          </a:ln>
          <a:effectLst/>
        </p:spPr>
        <p:txBody>
          <a:bodyPr wrap="none" anchor="ctr"/>
          <a:lstStyle/>
          <a:p>
            <a:pPr algn="ctr" eaLnBrk="0" hangingPunct="0">
              <a:defRPr/>
            </a:pPr>
            <a:r>
              <a:rPr lang="sl-SI" sz="3600">
                <a:latin typeface="Arial" charset="0"/>
              </a:rPr>
              <a:t>4</a:t>
            </a:r>
            <a:r>
              <a:rPr lang="en-US" sz="3600">
                <a:latin typeface="Arial" charset="0"/>
              </a:rPr>
              <a:t>0</a:t>
            </a:r>
            <a:endParaRPr lang="en-US" sz="3600">
              <a:latin typeface="Arial" charset="0"/>
              <a:hlinkClick r:id="rId6" action="ppaction://hlinksldjump"/>
            </a:endParaRPr>
          </a:p>
        </p:txBody>
      </p:sp>
      <p:sp>
        <p:nvSpPr>
          <p:cNvPr id="3077" name="AutoShape 5">
            <a:hlinkClick r:id="rId7" action="ppaction://hlinksldjump" highlightClick="1"/>
          </p:cNvPr>
          <p:cNvSpPr>
            <a:spLocks noChangeArrowheads="1"/>
          </p:cNvSpPr>
          <p:nvPr/>
        </p:nvSpPr>
        <p:spPr bwMode="auto">
          <a:xfrm>
            <a:off x="0" y="5715000"/>
            <a:ext cx="1828800" cy="1143000"/>
          </a:xfrm>
          <a:prstGeom prst="actionButtonBlank">
            <a:avLst/>
          </a:prstGeom>
          <a:gradFill rotWithShape="1">
            <a:gsLst>
              <a:gs pos="0">
                <a:schemeClr val="accent1"/>
              </a:gs>
              <a:gs pos="100000">
                <a:schemeClr val="accent1">
                  <a:gamma/>
                  <a:shade val="46275"/>
                  <a:invGamma/>
                </a:schemeClr>
              </a:gs>
            </a:gsLst>
            <a:path path="rect">
              <a:fillToRect l="50000" t="50000" r="50000" b="50000"/>
            </a:path>
          </a:gradFill>
          <a:ln w="9525">
            <a:solidFill>
              <a:schemeClr val="tx1"/>
            </a:solidFill>
            <a:miter lim="800000"/>
            <a:headEnd/>
            <a:tailEnd/>
          </a:ln>
          <a:effectLst/>
        </p:spPr>
        <p:txBody>
          <a:bodyPr wrap="none" anchor="ctr"/>
          <a:lstStyle/>
          <a:p>
            <a:pPr algn="ctr" eaLnBrk="0" hangingPunct="0">
              <a:defRPr/>
            </a:pPr>
            <a:r>
              <a:rPr lang="sl-SI" sz="3600">
                <a:latin typeface="Arial" charset="0"/>
              </a:rPr>
              <a:t>5</a:t>
            </a:r>
            <a:r>
              <a:rPr lang="en-US" sz="3600">
                <a:latin typeface="Arial" charset="0"/>
              </a:rPr>
              <a:t>0</a:t>
            </a:r>
          </a:p>
        </p:txBody>
      </p:sp>
      <p:sp>
        <p:nvSpPr>
          <p:cNvPr id="14342" name="AutoShape 6">
            <a:hlinkClick r:id="rId8" action="ppaction://hlinksldjump" highlightClick="1"/>
          </p:cNvPr>
          <p:cNvSpPr>
            <a:spLocks noChangeArrowheads="1"/>
          </p:cNvSpPr>
          <p:nvPr/>
        </p:nvSpPr>
        <p:spPr bwMode="auto">
          <a:xfrm>
            <a:off x="1843088" y="1143000"/>
            <a:ext cx="1828800" cy="1143000"/>
          </a:xfrm>
          <a:prstGeom prst="actionButtonBlank">
            <a:avLst/>
          </a:prstGeom>
          <a:gradFill rotWithShape="1">
            <a:gsLst>
              <a:gs pos="0">
                <a:srgbClr val="FFFF00"/>
              </a:gs>
              <a:gs pos="100000">
                <a:srgbClr val="A9A900"/>
              </a:gs>
            </a:gsLst>
            <a:path path="rect">
              <a:fillToRect l="50000" t="50000" r="50000" b="50000"/>
            </a:path>
          </a:gradFill>
          <a:ln w="952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en-US" altLang="sl-SI" sz="3600"/>
              <a:t>10</a:t>
            </a:r>
          </a:p>
        </p:txBody>
      </p:sp>
      <p:sp>
        <p:nvSpPr>
          <p:cNvPr id="14343" name="AutoShape 7">
            <a:hlinkClick r:id="rId9" action="ppaction://hlinksldjump" highlightClick="1"/>
          </p:cNvPr>
          <p:cNvSpPr>
            <a:spLocks noChangeArrowheads="1"/>
          </p:cNvSpPr>
          <p:nvPr/>
        </p:nvSpPr>
        <p:spPr bwMode="auto">
          <a:xfrm>
            <a:off x="1828800" y="2286000"/>
            <a:ext cx="1843088" cy="1143000"/>
          </a:xfrm>
          <a:prstGeom prst="actionButtonBlank">
            <a:avLst/>
          </a:prstGeom>
          <a:gradFill rotWithShape="1">
            <a:gsLst>
              <a:gs pos="0">
                <a:srgbClr val="FFFF00"/>
              </a:gs>
              <a:gs pos="100000">
                <a:srgbClr val="A9A900"/>
              </a:gs>
            </a:gsLst>
            <a:path path="rect">
              <a:fillToRect l="50000" t="50000" r="50000" b="50000"/>
            </a:path>
          </a:gradFill>
          <a:ln w="952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en-US" altLang="sl-SI" sz="3600"/>
              <a:t>20</a:t>
            </a:r>
            <a:endParaRPr lang="en-US" altLang="sl-SI" sz="3600">
              <a:hlinkClick r:id="rId10" action="ppaction://hlinksldjump"/>
            </a:endParaRPr>
          </a:p>
        </p:txBody>
      </p:sp>
      <p:sp>
        <p:nvSpPr>
          <p:cNvPr id="14344" name="AutoShape 8">
            <a:hlinkClick r:id="rId11" action="ppaction://hlinksldjump" highlightClick="1"/>
          </p:cNvPr>
          <p:cNvSpPr>
            <a:spLocks noChangeArrowheads="1"/>
          </p:cNvSpPr>
          <p:nvPr/>
        </p:nvSpPr>
        <p:spPr bwMode="auto">
          <a:xfrm>
            <a:off x="1828800" y="3429000"/>
            <a:ext cx="1828800" cy="1143000"/>
          </a:xfrm>
          <a:prstGeom prst="actionButtonBlank">
            <a:avLst/>
          </a:prstGeom>
          <a:gradFill rotWithShape="1">
            <a:gsLst>
              <a:gs pos="0">
                <a:srgbClr val="FFFF00"/>
              </a:gs>
              <a:gs pos="100000">
                <a:srgbClr val="A9A900"/>
              </a:gs>
            </a:gsLst>
            <a:path path="rect">
              <a:fillToRect l="50000" t="50000" r="50000" b="50000"/>
            </a:path>
          </a:gradFill>
          <a:ln w="952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en-US" altLang="sl-SI" sz="3600"/>
              <a:t>30</a:t>
            </a:r>
          </a:p>
        </p:txBody>
      </p:sp>
      <p:sp>
        <p:nvSpPr>
          <p:cNvPr id="14345" name="AutoShape 9">
            <a:hlinkClick r:id="rId12" action="ppaction://hlinksldjump" highlightClick="1"/>
          </p:cNvPr>
          <p:cNvSpPr>
            <a:spLocks noChangeArrowheads="1"/>
          </p:cNvSpPr>
          <p:nvPr/>
        </p:nvSpPr>
        <p:spPr bwMode="auto">
          <a:xfrm>
            <a:off x="1828800" y="4572000"/>
            <a:ext cx="1828800" cy="1143000"/>
          </a:xfrm>
          <a:prstGeom prst="actionButtonBlank">
            <a:avLst/>
          </a:prstGeom>
          <a:gradFill rotWithShape="1">
            <a:gsLst>
              <a:gs pos="0">
                <a:srgbClr val="FFFF00"/>
              </a:gs>
              <a:gs pos="100000">
                <a:srgbClr val="A9A900"/>
              </a:gs>
            </a:gsLst>
            <a:path path="rect">
              <a:fillToRect l="50000" t="50000" r="50000" b="50000"/>
            </a:path>
          </a:gradFill>
          <a:ln w="952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en-US" altLang="sl-SI" sz="3600"/>
              <a:t>40</a:t>
            </a:r>
          </a:p>
        </p:txBody>
      </p:sp>
      <p:sp>
        <p:nvSpPr>
          <p:cNvPr id="14346" name="AutoShape 10">
            <a:hlinkClick r:id="rId13" action="ppaction://hlinksldjump" highlightClick="1"/>
          </p:cNvPr>
          <p:cNvSpPr>
            <a:spLocks noChangeArrowheads="1"/>
          </p:cNvSpPr>
          <p:nvPr/>
        </p:nvSpPr>
        <p:spPr bwMode="auto">
          <a:xfrm>
            <a:off x="1817688" y="5715000"/>
            <a:ext cx="1828800" cy="1143000"/>
          </a:xfrm>
          <a:prstGeom prst="actionButtonBlank">
            <a:avLst/>
          </a:prstGeom>
          <a:gradFill rotWithShape="1">
            <a:gsLst>
              <a:gs pos="0">
                <a:srgbClr val="FFFF00"/>
              </a:gs>
              <a:gs pos="100000">
                <a:srgbClr val="A9A900"/>
              </a:gs>
            </a:gsLst>
            <a:path path="rect">
              <a:fillToRect l="50000" t="50000" r="50000" b="50000"/>
            </a:path>
          </a:gradFill>
          <a:ln w="952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5</a:t>
            </a:r>
            <a:r>
              <a:rPr lang="en-US" altLang="sl-SI" sz="3600"/>
              <a:t>0</a:t>
            </a:r>
          </a:p>
        </p:txBody>
      </p:sp>
      <p:sp>
        <p:nvSpPr>
          <p:cNvPr id="14347" name="AutoShape 11">
            <a:hlinkClick r:id="rId14" action="ppaction://hlinksldjump" highlightClick="1"/>
          </p:cNvPr>
          <p:cNvSpPr>
            <a:spLocks noChangeArrowheads="1"/>
          </p:cNvSpPr>
          <p:nvPr/>
        </p:nvSpPr>
        <p:spPr bwMode="auto">
          <a:xfrm>
            <a:off x="3644900" y="1166813"/>
            <a:ext cx="1828800" cy="1143000"/>
          </a:xfrm>
          <a:prstGeom prst="actionButtonBlank">
            <a:avLst/>
          </a:prstGeom>
          <a:gradFill rotWithShape="1">
            <a:gsLst>
              <a:gs pos="0">
                <a:srgbClr val="CC99FF"/>
              </a:gs>
              <a:gs pos="100000">
                <a:srgbClr val="8765A9"/>
              </a:gs>
            </a:gsLst>
            <a:path path="rect">
              <a:fillToRect l="50000" t="50000" r="50000" b="50000"/>
            </a:path>
          </a:gradFill>
          <a:ln w="952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en-US" altLang="sl-SI" sz="3600"/>
              <a:t>10</a:t>
            </a:r>
          </a:p>
        </p:txBody>
      </p:sp>
      <p:sp>
        <p:nvSpPr>
          <p:cNvPr id="14348" name="AutoShape 12">
            <a:hlinkClick r:id="rId15" action="ppaction://hlinksldjump" highlightClick="1"/>
          </p:cNvPr>
          <p:cNvSpPr>
            <a:spLocks noChangeArrowheads="1"/>
          </p:cNvSpPr>
          <p:nvPr/>
        </p:nvSpPr>
        <p:spPr bwMode="auto">
          <a:xfrm>
            <a:off x="3657600" y="2286000"/>
            <a:ext cx="1828800" cy="1143000"/>
          </a:xfrm>
          <a:prstGeom prst="actionButtonBlank">
            <a:avLst/>
          </a:prstGeom>
          <a:gradFill rotWithShape="1">
            <a:gsLst>
              <a:gs pos="0">
                <a:srgbClr val="CC99FF"/>
              </a:gs>
              <a:gs pos="100000">
                <a:srgbClr val="8765A9"/>
              </a:gs>
            </a:gsLst>
            <a:path path="rect">
              <a:fillToRect l="50000" t="50000" r="50000" b="50000"/>
            </a:path>
          </a:gradFill>
          <a:ln w="952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en-US" altLang="sl-SI" sz="3600"/>
              <a:t>20</a:t>
            </a:r>
          </a:p>
        </p:txBody>
      </p:sp>
      <p:sp>
        <p:nvSpPr>
          <p:cNvPr id="14349" name="AutoShape 13">
            <a:hlinkClick r:id="rId16" action="ppaction://hlinksldjump" highlightClick="1"/>
          </p:cNvPr>
          <p:cNvSpPr>
            <a:spLocks noChangeArrowheads="1"/>
          </p:cNvSpPr>
          <p:nvPr/>
        </p:nvSpPr>
        <p:spPr bwMode="auto">
          <a:xfrm>
            <a:off x="3657600" y="3429000"/>
            <a:ext cx="1828800" cy="1143000"/>
          </a:xfrm>
          <a:prstGeom prst="actionButtonBlank">
            <a:avLst/>
          </a:prstGeom>
          <a:gradFill rotWithShape="1">
            <a:gsLst>
              <a:gs pos="0">
                <a:srgbClr val="CC99FF"/>
              </a:gs>
              <a:gs pos="100000">
                <a:srgbClr val="8765A9"/>
              </a:gs>
            </a:gsLst>
            <a:path path="rect">
              <a:fillToRect l="50000" t="50000" r="50000" b="50000"/>
            </a:path>
          </a:gradFill>
          <a:ln w="952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en-US" altLang="sl-SI" sz="3600"/>
              <a:t>30</a:t>
            </a:r>
          </a:p>
        </p:txBody>
      </p:sp>
      <p:sp>
        <p:nvSpPr>
          <p:cNvPr id="14350" name="AutoShape 14">
            <a:hlinkClick r:id="rId17" action="ppaction://hlinksldjump" highlightClick="1"/>
          </p:cNvPr>
          <p:cNvSpPr>
            <a:spLocks noChangeArrowheads="1"/>
          </p:cNvSpPr>
          <p:nvPr/>
        </p:nvSpPr>
        <p:spPr bwMode="auto">
          <a:xfrm>
            <a:off x="3657600" y="4572000"/>
            <a:ext cx="1828800" cy="1143000"/>
          </a:xfrm>
          <a:prstGeom prst="actionButtonBlank">
            <a:avLst/>
          </a:prstGeom>
          <a:gradFill rotWithShape="0">
            <a:gsLst>
              <a:gs pos="0">
                <a:srgbClr val="CC99FF"/>
              </a:gs>
              <a:gs pos="100000">
                <a:srgbClr val="8765A9"/>
              </a:gs>
            </a:gsLst>
            <a:path path="rect">
              <a:fillToRect l="50000" t="50000" r="50000" b="50000"/>
            </a:path>
          </a:gradFill>
          <a:ln w="952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en-US" altLang="sl-SI" sz="3200"/>
              <a:t>40</a:t>
            </a:r>
          </a:p>
        </p:txBody>
      </p:sp>
      <p:sp>
        <p:nvSpPr>
          <p:cNvPr id="14351" name="AutoShape 15">
            <a:hlinkClick r:id="rId18" action="ppaction://hlinksldjump" highlightClick="1"/>
          </p:cNvPr>
          <p:cNvSpPr>
            <a:spLocks noChangeArrowheads="1"/>
          </p:cNvSpPr>
          <p:nvPr/>
        </p:nvSpPr>
        <p:spPr bwMode="auto">
          <a:xfrm>
            <a:off x="3679825" y="5715000"/>
            <a:ext cx="1828800" cy="1143000"/>
          </a:xfrm>
          <a:prstGeom prst="actionButtonBlank">
            <a:avLst/>
          </a:prstGeom>
          <a:gradFill rotWithShape="1">
            <a:gsLst>
              <a:gs pos="0">
                <a:srgbClr val="CC99FF"/>
              </a:gs>
              <a:gs pos="100000">
                <a:srgbClr val="8765A9"/>
              </a:gs>
            </a:gsLst>
            <a:path path="rect">
              <a:fillToRect l="50000" t="50000" r="50000" b="50000"/>
            </a:path>
          </a:gradFill>
          <a:ln w="952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5</a:t>
            </a:r>
            <a:r>
              <a:rPr lang="en-US" altLang="sl-SI" sz="3600"/>
              <a:t>0</a:t>
            </a:r>
          </a:p>
        </p:txBody>
      </p:sp>
      <p:sp>
        <p:nvSpPr>
          <p:cNvPr id="14352" name="AutoShape 16">
            <a:hlinkClick r:id="rId19" action="ppaction://hlinksldjump" highlightClick="1"/>
          </p:cNvPr>
          <p:cNvSpPr>
            <a:spLocks noChangeArrowheads="1"/>
          </p:cNvSpPr>
          <p:nvPr/>
        </p:nvSpPr>
        <p:spPr bwMode="auto">
          <a:xfrm>
            <a:off x="5486400" y="1158875"/>
            <a:ext cx="1828800" cy="1143000"/>
          </a:xfrm>
          <a:prstGeom prst="actionButtonBlank">
            <a:avLst/>
          </a:prstGeom>
          <a:gradFill rotWithShape="1">
            <a:gsLst>
              <a:gs pos="0">
                <a:srgbClr val="FF9900"/>
              </a:gs>
              <a:gs pos="100000">
                <a:srgbClr val="A96500"/>
              </a:gs>
            </a:gsLst>
            <a:path path="rect">
              <a:fillToRect l="50000" t="50000" r="50000" b="50000"/>
            </a:path>
          </a:gradFill>
          <a:ln w="952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en-US" altLang="sl-SI" sz="3600"/>
              <a:t>10</a:t>
            </a:r>
          </a:p>
        </p:txBody>
      </p:sp>
      <p:sp>
        <p:nvSpPr>
          <p:cNvPr id="14353" name="AutoShape 17">
            <a:hlinkClick r:id="rId20" action="ppaction://hlinksldjump" highlightClick="1"/>
          </p:cNvPr>
          <p:cNvSpPr>
            <a:spLocks noChangeArrowheads="1"/>
          </p:cNvSpPr>
          <p:nvPr/>
        </p:nvSpPr>
        <p:spPr bwMode="auto">
          <a:xfrm>
            <a:off x="5486400" y="2286000"/>
            <a:ext cx="1828800" cy="1143000"/>
          </a:xfrm>
          <a:prstGeom prst="actionButtonBlank">
            <a:avLst/>
          </a:prstGeom>
          <a:gradFill rotWithShape="1">
            <a:gsLst>
              <a:gs pos="0">
                <a:srgbClr val="FF9900"/>
              </a:gs>
              <a:gs pos="100000">
                <a:srgbClr val="A96500"/>
              </a:gs>
            </a:gsLst>
            <a:path path="rect">
              <a:fillToRect l="50000" t="50000" r="50000" b="50000"/>
            </a:path>
          </a:gradFill>
          <a:ln w="952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en-US" altLang="sl-SI" sz="3600"/>
              <a:t>20</a:t>
            </a:r>
          </a:p>
        </p:txBody>
      </p:sp>
      <p:sp>
        <p:nvSpPr>
          <p:cNvPr id="14354" name="AutoShape 18">
            <a:hlinkClick r:id="rId21" action="ppaction://hlinksldjump" highlightClick="1"/>
          </p:cNvPr>
          <p:cNvSpPr>
            <a:spLocks noChangeArrowheads="1"/>
          </p:cNvSpPr>
          <p:nvPr/>
        </p:nvSpPr>
        <p:spPr bwMode="auto">
          <a:xfrm>
            <a:off x="5486400" y="3429000"/>
            <a:ext cx="1828800" cy="1143000"/>
          </a:xfrm>
          <a:prstGeom prst="actionButtonBlank">
            <a:avLst/>
          </a:prstGeom>
          <a:gradFill rotWithShape="1">
            <a:gsLst>
              <a:gs pos="0">
                <a:srgbClr val="FF9900"/>
              </a:gs>
              <a:gs pos="100000">
                <a:srgbClr val="A86500"/>
              </a:gs>
            </a:gsLst>
            <a:path path="rect">
              <a:fillToRect l="50000" t="50000" r="50000" b="50000"/>
            </a:path>
          </a:gradFill>
          <a:ln w="952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en-US" altLang="sl-SI" sz="3600"/>
              <a:t>30</a:t>
            </a:r>
          </a:p>
        </p:txBody>
      </p:sp>
      <p:sp>
        <p:nvSpPr>
          <p:cNvPr id="14355" name="AutoShape 19">
            <a:hlinkClick r:id="rId22" action="ppaction://hlinksldjump" highlightClick="1"/>
          </p:cNvPr>
          <p:cNvSpPr>
            <a:spLocks noChangeArrowheads="1"/>
          </p:cNvSpPr>
          <p:nvPr/>
        </p:nvSpPr>
        <p:spPr bwMode="auto">
          <a:xfrm>
            <a:off x="5486400" y="4572000"/>
            <a:ext cx="1828800" cy="1143000"/>
          </a:xfrm>
          <a:prstGeom prst="actionButtonBlank">
            <a:avLst/>
          </a:prstGeom>
          <a:gradFill rotWithShape="1">
            <a:gsLst>
              <a:gs pos="0">
                <a:srgbClr val="FF9900"/>
              </a:gs>
              <a:gs pos="100000">
                <a:srgbClr val="A96500"/>
              </a:gs>
            </a:gsLst>
            <a:path path="rect">
              <a:fillToRect l="50000" t="50000" r="50000" b="50000"/>
            </a:path>
          </a:gradFill>
          <a:ln w="952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en-US" altLang="sl-SI" sz="3600"/>
              <a:t>40</a:t>
            </a:r>
          </a:p>
        </p:txBody>
      </p:sp>
      <p:sp>
        <p:nvSpPr>
          <p:cNvPr id="14356" name="AutoShape 20">
            <a:hlinkClick r:id="rId23" action="ppaction://hlinksldjump" highlightClick="1"/>
          </p:cNvPr>
          <p:cNvSpPr>
            <a:spLocks noChangeArrowheads="1"/>
          </p:cNvSpPr>
          <p:nvPr/>
        </p:nvSpPr>
        <p:spPr bwMode="auto">
          <a:xfrm>
            <a:off x="5505450" y="5715000"/>
            <a:ext cx="1828800" cy="1143000"/>
          </a:xfrm>
          <a:prstGeom prst="actionButtonBlank">
            <a:avLst/>
          </a:prstGeom>
          <a:gradFill rotWithShape="1">
            <a:gsLst>
              <a:gs pos="0">
                <a:srgbClr val="FF9900"/>
              </a:gs>
              <a:gs pos="100000">
                <a:srgbClr val="A96500"/>
              </a:gs>
            </a:gsLst>
            <a:path path="rect">
              <a:fillToRect l="50000" t="50000" r="50000" b="50000"/>
            </a:path>
          </a:gradFill>
          <a:ln w="952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5</a:t>
            </a:r>
            <a:r>
              <a:rPr lang="en-US" altLang="sl-SI" sz="3600"/>
              <a:t>0</a:t>
            </a:r>
          </a:p>
        </p:txBody>
      </p:sp>
      <p:sp>
        <p:nvSpPr>
          <p:cNvPr id="14357" name="AutoShape 21">
            <a:hlinkClick r:id="rId24" action="ppaction://hlinksldjump" highlightClick="1"/>
          </p:cNvPr>
          <p:cNvSpPr>
            <a:spLocks noChangeArrowheads="1"/>
          </p:cNvSpPr>
          <p:nvPr/>
        </p:nvSpPr>
        <p:spPr bwMode="auto">
          <a:xfrm>
            <a:off x="7315200" y="1143000"/>
            <a:ext cx="1828800" cy="1143000"/>
          </a:xfrm>
          <a:prstGeom prst="actionButtonBlank">
            <a:avLst/>
          </a:prstGeom>
          <a:gradFill rotWithShape="1">
            <a:gsLst>
              <a:gs pos="0">
                <a:srgbClr val="99CCFF"/>
              </a:gs>
              <a:gs pos="100000">
                <a:srgbClr val="6587A9"/>
              </a:gs>
            </a:gsLst>
            <a:path path="rect">
              <a:fillToRect l="50000" t="50000" r="50000" b="50000"/>
            </a:path>
          </a:gradFill>
          <a:ln w="952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en-US" altLang="sl-SI" sz="3600"/>
              <a:t>10</a:t>
            </a:r>
          </a:p>
        </p:txBody>
      </p:sp>
      <p:sp>
        <p:nvSpPr>
          <p:cNvPr id="14358" name="AutoShape 22">
            <a:hlinkClick r:id="rId25" action="ppaction://hlinksldjump" highlightClick="1"/>
          </p:cNvPr>
          <p:cNvSpPr>
            <a:spLocks noChangeArrowheads="1"/>
          </p:cNvSpPr>
          <p:nvPr/>
        </p:nvSpPr>
        <p:spPr bwMode="auto">
          <a:xfrm>
            <a:off x="7315200" y="2286000"/>
            <a:ext cx="1828800" cy="1143000"/>
          </a:xfrm>
          <a:prstGeom prst="actionButtonBlank">
            <a:avLst/>
          </a:prstGeom>
          <a:gradFill rotWithShape="1">
            <a:gsLst>
              <a:gs pos="0">
                <a:srgbClr val="99CCFF"/>
              </a:gs>
              <a:gs pos="100000">
                <a:srgbClr val="6587A9"/>
              </a:gs>
            </a:gsLst>
            <a:path path="rect">
              <a:fillToRect l="50000" t="50000" r="50000" b="50000"/>
            </a:path>
          </a:gradFill>
          <a:ln w="952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en-US" altLang="sl-SI" sz="3600"/>
              <a:t>20</a:t>
            </a:r>
          </a:p>
        </p:txBody>
      </p:sp>
      <p:sp>
        <p:nvSpPr>
          <p:cNvPr id="14359" name="AutoShape 23">
            <a:hlinkClick r:id="rId26" action="ppaction://hlinksldjump" highlightClick="1"/>
          </p:cNvPr>
          <p:cNvSpPr>
            <a:spLocks noChangeArrowheads="1"/>
          </p:cNvSpPr>
          <p:nvPr/>
        </p:nvSpPr>
        <p:spPr bwMode="auto">
          <a:xfrm>
            <a:off x="7315200" y="3429000"/>
            <a:ext cx="1828800" cy="1143000"/>
          </a:xfrm>
          <a:prstGeom prst="actionButtonBlank">
            <a:avLst/>
          </a:prstGeom>
          <a:gradFill rotWithShape="1">
            <a:gsLst>
              <a:gs pos="0">
                <a:srgbClr val="99CCFF"/>
              </a:gs>
              <a:gs pos="100000">
                <a:srgbClr val="6587A9"/>
              </a:gs>
            </a:gsLst>
            <a:path path="rect">
              <a:fillToRect l="50000" t="50000" r="50000" b="50000"/>
            </a:path>
          </a:gradFill>
          <a:ln w="952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en-US" altLang="sl-SI" sz="3600"/>
              <a:t>30</a:t>
            </a:r>
          </a:p>
        </p:txBody>
      </p:sp>
      <p:sp>
        <p:nvSpPr>
          <p:cNvPr id="14360" name="AutoShape 24">
            <a:hlinkClick r:id="rId27" action="ppaction://hlinksldjump" highlightClick="1"/>
          </p:cNvPr>
          <p:cNvSpPr>
            <a:spLocks noChangeArrowheads="1"/>
          </p:cNvSpPr>
          <p:nvPr/>
        </p:nvSpPr>
        <p:spPr bwMode="auto">
          <a:xfrm>
            <a:off x="7315200" y="4572000"/>
            <a:ext cx="1828800" cy="1143000"/>
          </a:xfrm>
          <a:prstGeom prst="actionButtonBlank">
            <a:avLst/>
          </a:prstGeom>
          <a:gradFill rotWithShape="1">
            <a:gsLst>
              <a:gs pos="0">
                <a:srgbClr val="99CCFF"/>
              </a:gs>
              <a:gs pos="100000">
                <a:srgbClr val="6587A9"/>
              </a:gs>
            </a:gsLst>
            <a:path path="rect">
              <a:fillToRect l="50000" t="50000" r="50000" b="50000"/>
            </a:path>
          </a:gradFill>
          <a:ln w="952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en-US" altLang="sl-SI" sz="3600"/>
              <a:t>40</a:t>
            </a:r>
          </a:p>
        </p:txBody>
      </p:sp>
      <p:sp>
        <p:nvSpPr>
          <p:cNvPr id="14361" name="AutoShape 25">
            <a:hlinkClick r:id="rId28" action="ppaction://hlinksldjump" highlightClick="1"/>
          </p:cNvPr>
          <p:cNvSpPr>
            <a:spLocks noChangeArrowheads="1"/>
          </p:cNvSpPr>
          <p:nvPr/>
        </p:nvSpPr>
        <p:spPr bwMode="auto">
          <a:xfrm>
            <a:off x="7315200" y="5715000"/>
            <a:ext cx="1828800" cy="1143000"/>
          </a:xfrm>
          <a:prstGeom prst="actionButtonBlank">
            <a:avLst/>
          </a:prstGeom>
          <a:gradFill rotWithShape="1">
            <a:gsLst>
              <a:gs pos="0">
                <a:srgbClr val="99CCFF"/>
              </a:gs>
              <a:gs pos="100000">
                <a:srgbClr val="6587A9"/>
              </a:gs>
            </a:gsLst>
            <a:path path="rect">
              <a:fillToRect l="50000" t="50000" r="50000" b="50000"/>
            </a:path>
          </a:gradFill>
          <a:ln w="952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50</a:t>
            </a:r>
            <a:endParaRPr lang="en-US" altLang="sl-SI" sz="3600"/>
          </a:p>
        </p:txBody>
      </p:sp>
      <p:sp>
        <p:nvSpPr>
          <p:cNvPr id="3098" name="AutoShape 26">
            <a:hlinkClick r:id="rId29" action="ppaction://hlinksldjump" highlightClick="1"/>
          </p:cNvPr>
          <p:cNvSpPr>
            <a:spLocks noChangeArrowheads="1"/>
          </p:cNvSpPr>
          <p:nvPr/>
        </p:nvSpPr>
        <p:spPr bwMode="auto">
          <a:xfrm>
            <a:off x="0" y="1160463"/>
            <a:ext cx="1828800" cy="1143000"/>
          </a:xfrm>
          <a:prstGeom prst="actionButtonBlank">
            <a:avLst/>
          </a:prstGeom>
          <a:gradFill rotWithShape="1">
            <a:gsLst>
              <a:gs pos="0">
                <a:schemeClr val="accent1"/>
              </a:gs>
              <a:gs pos="100000">
                <a:schemeClr val="accent1">
                  <a:gamma/>
                  <a:shade val="46275"/>
                  <a:invGamma/>
                </a:schemeClr>
              </a:gs>
            </a:gsLst>
            <a:path path="rect">
              <a:fillToRect l="50000" t="50000" r="50000" b="50000"/>
            </a:path>
          </a:gradFill>
          <a:ln w="9525">
            <a:solidFill>
              <a:schemeClr val="tx1"/>
            </a:solidFill>
            <a:miter lim="800000"/>
            <a:headEnd/>
            <a:tailEnd/>
          </a:ln>
          <a:effectLst/>
        </p:spPr>
        <p:txBody>
          <a:bodyPr wrap="none" anchor="ctr"/>
          <a:lstStyle/>
          <a:p>
            <a:pPr algn="ctr" eaLnBrk="0" hangingPunct="0">
              <a:defRPr/>
            </a:pPr>
            <a:r>
              <a:rPr lang="en-US" sz="3600" dirty="0">
                <a:solidFill>
                  <a:schemeClr val="tx2"/>
                </a:solidFill>
                <a:latin typeface="Arial" charset="0"/>
              </a:rPr>
              <a:t>10</a:t>
            </a:r>
          </a:p>
        </p:txBody>
      </p:sp>
      <p:sp>
        <p:nvSpPr>
          <p:cNvPr id="3099" name="Rectangle 27"/>
          <p:cNvSpPr>
            <a:spLocks noChangeArrowheads="1"/>
          </p:cNvSpPr>
          <p:nvPr/>
        </p:nvSpPr>
        <p:spPr bwMode="auto">
          <a:xfrm>
            <a:off x="0" y="0"/>
            <a:ext cx="1828800" cy="1143000"/>
          </a:xfrm>
          <a:prstGeom prst="rect">
            <a:avLst/>
          </a:prstGeom>
          <a:gradFill rotWithShape="1">
            <a:gsLst>
              <a:gs pos="0">
                <a:schemeClr val="accent1"/>
              </a:gs>
              <a:gs pos="100000">
                <a:srgbClr val="FFFFFF"/>
              </a:gs>
            </a:gsLst>
            <a:path path="shape">
              <a:fillToRect l="50000" t="50000" r="50000" b="50000"/>
            </a:path>
          </a:gradFill>
          <a:ln w="38100">
            <a:solidFill>
              <a:schemeClr val="tx1"/>
            </a:solidFill>
            <a:miter lim="800000"/>
            <a:headEnd/>
            <a:tailEnd/>
          </a:ln>
          <a:effectLst/>
        </p:spPr>
        <p:txBody>
          <a:bodyPr wrap="none" anchor="ctr"/>
          <a:lstStyle/>
          <a:p>
            <a:pPr algn="ctr" eaLnBrk="0" hangingPunct="0">
              <a:defRPr/>
            </a:pPr>
            <a:r>
              <a:rPr lang="sl-SI">
                <a:solidFill>
                  <a:srgbClr val="FF3300"/>
                </a:solidFill>
                <a:effectLst>
                  <a:outerShdw blurRad="38100" dist="38100" dir="2700000" algn="tl">
                    <a:srgbClr val="000000"/>
                  </a:outerShdw>
                </a:effectLst>
                <a:latin typeface="Arial" charset="0"/>
              </a:rPr>
              <a:t>Splošno</a:t>
            </a:r>
          </a:p>
          <a:p>
            <a:pPr algn="ctr" eaLnBrk="0" hangingPunct="0">
              <a:defRPr/>
            </a:pPr>
            <a:r>
              <a:rPr lang="sl-SI">
                <a:solidFill>
                  <a:srgbClr val="FF3300"/>
                </a:solidFill>
                <a:effectLst>
                  <a:outerShdw blurRad="38100" dist="38100" dir="2700000" algn="tl">
                    <a:srgbClr val="000000"/>
                  </a:outerShdw>
                </a:effectLst>
                <a:latin typeface="Arial" charset="0"/>
              </a:rPr>
              <a:t> o moderni</a:t>
            </a:r>
            <a:endParaRPr lang="en-US">
              <a:solidFill>
                <a:srgbClr val="FF3300"/>
              </a:solidFill>
              <a:effectLst>
                <a:outerShdw blurRad="38100" dist="38100" dir="2700000" algn="tl">
                  <a:srgbClr val="000000"/>
                </a:outerShdw>
              </a:effectLst>
              <a:latin typeface="Arial" charset="0"/>
            </a:endParaRPr>
          </a:p>
        </p:txBody>
      </p:sp>
      <p:sp>
        <p:nvSpPr>
          <p:cNvPr id="3100" name="Rectangle 28"/>
          <p:cNvSpPr>
            <a:spLocks noChangeArrowheads="1"/>
          </p:cNvSpPr>
          <p:nvPr/>
        </p:nvSpPr>
        <p:spPr bwMode="auto">
          <a:xfrm>
            <a:off x="1830388" y="0"/>
            <a:ext cx="1828800" cy="1143000"/>
          </a:xfrm>
          <a:prstGeom prst="rect">
            <a:avLst/>
          </a:prstGeom>
          <a:gradFill rotWithShape="1">
            <a:gsLst>
              <a:gs pos="0">
                <a:srgbClr val="FFFF00"/>
              </a:gs>
              <a:gs pos="100000">
                <a:schemeClr val="bg1"/>
              </a:gs>
            </a:gsLst>
            <a:path path="shape">
              <a:fillToRect l="50000" t="50000" r="50000" b="50000"/>
            </a:path>
          </a:gradFill>
          <a:ln w="38100">
            <a:solidFill>
              <a:schemeClr val="tx1"/>
            </a:solidFill>
            <a:miter lim="800000"/>
            <a:headEnd/>
            <a:tailEnd/>
          </a:ln>
          <a:effectLst/>
        </p:spPr>
        <p:txBody>
          <a:bodyPr wrap="none" anchor="ctr"/>
          <a:lstStyle/>
          <a:p>
            <a:pPr algn="ctr" eaLnBrk="0" hangingPunct="0">
              <a:defRPr/>
            </a:pPr>
            <a:r>
              <a:rPr lang="sl-SI">
                <a:solidFill>
                  <a:srgbClr val="FF3300"/>
                </a:solidFill>
                <a:effectLst>
                  <a:outerShdw blurRad="38100" dist="38100" dir="2700000" algn="tl">
                    <a:srgbClr val="000000"/>
                  </a:outerShdw>
                </a:effectLst>
                <a:latin typeface="Arial" charset="0"/>
              </a:rPr>
              <a:t>Oton </a:t>
            </a:r>
          </a:p>
          <a:p>
            <a:pPr algn="ctr" eaLnBrk="0" hangingPunct="0">
              <a:defRPr/>
            </a:pPr>
            <a:r>
              <a:rPr lang="sl-SI">
                <a:solidFill>
                  <a:srgbClr val="FF3300"/>
                </a:solidFill>
                <a:effectLst>
                  <a:outerShdw blurRad="38100" dist="38100" dir="2700000" algn="tl">
                    <a:srgbClr val="000000"/>
                  </a:outerShdw>
                </a:effectLst>
                <a:latin typeface="Arial" charset="0"/>
              </a:rPr>
              <a:t>Župančič</a:t>
            </a:r>
            <a:endParaRPr lang="en-US">
              <a:solidFill>
                <a:srgbClr val="FF3300"/>
              </a:solidFill>
              <a:effectLst>
                <a:outerShdw blurRad="38100" dist="38100" dir="2700000" algn="tl">
                  <a:srgbClr val="000000"/>
                </a:outerShdw>
              </a:effectLst>
              <a:latin typeface="Arial" charset="0"/>
            </a:endParaRPr>
          </a:p>
        </p:txBody>
      </p:sp>
      <p:sp>
        <p:nvSpPr>
          <p:cNvPr id="3101" name="Rectangle 29"/>
          <p:cNvSpPr>
            <a:spLocks noChangeArrowheads="1"/>
          </p:cNvSpPr>
          <p:nvPr/>
        </p:nvSpPr>
        <p:spPr bwMode="auto">
          <a:xfrm>
            <a:off x="3657600" y="0"/>
            <a:ext cx="1828800" cy="1143000"/>
          </a:xfrm>
          <a:prstGeom prst="rect">
            <a:avLst/>
          </a:prstGeom>
          <a:gradFill rotWithShape="1">
            <a:gsLst>
              <a:gs pos="0">
                <a:srgbClr val="CC99FF"/>
              </a:gs>
              <a:gs pos="100000">
                <a:schemeClr val="bg1"/>
              </a:gs>
            </a:gsLst>
            <a:path path="shape">
              <a:fillToRect l="50000" t="50000" r="50000" b="50000"/>
            </a:path>
          </a:gradFill>
          <a:ln w="38100">
            <a:solidFill>
              <a:schemeClr val="tx1"/>
            </a:solidFill>
            <a:miter lim="800000"/>
            <a:headEnd/>
            <a:tailEnd/>
          </a:ln>
          <a:effectLst/>
        </p:spPr>
        <p:txBody>
          <a:bodyPr wrap="none" anchor="ctr"/>
          <a:lstStyle/>
          <a:p>
            <a:pPr algn="ctr" eaLnBrk="0" hangingPunct="0">
              <a:defRPr/>
            </a:pPr>
            <a:endParaRPr lang="sl-SI">
              <a:solidFill>
                <a:srgbClr val="FF3300"/>
              </a:solidFill>
              <a:effectLst>
                <a:outerShdw blurRad="38100" dist="38100" dir="2700000" algn="tl">
                  <a:srgbClr val="000000"/>
                </a:outerShdw>
              </a:effectLst>
              <a:latin typeface="Arial" charset="0"/>
            </a:endParaRPr>
          </a:p>
          <a:p>
            <a:pPr algn="ctr" eaLnBrk="0" hangingPunct="0">
              <a:defRPr/>
            </a:pPr>
            <a:r>
              <a:rPr lang="sl-SI">
                <a:solidFill>
                  <a:srgbClr val="FF3300"/>
                </a:solidFill>
                <a:effectLst>
                  <a:outerShdw blurRad="38100" dist="38100" dir="2700000" algn="tl">
                    <a:srgbClr val="000000"/>
                  </a:outerShdw>
                </a:effectLst>
                <a:latin typeface="Arial" charset="0"/>
              </a:rPr>
              <a:t>Dragotin </a:t>
            </a:r>
          </a:p>
          <a:p>
            <a:pPr algn="ctr" eaLnBrk="0" hangingPunct="0">
              <a:defRPr/>
            </a:pPr>
            <a:r>
              <a:rPr lang="sl-SI">
                <a:solidFill>
                  <a:srgbClr val="FF3300"/>
                </a:solidFill>
                <a:effectLst>
                  <a:outerShdw blurRad="38100" dist="38100" dir="2700000" algn="tl">
                    <a:srgbClr val="000000"/>
                  </a:outerShdw>
                </a:effectLst>
                <a:latin typeface="Arial" charset="0"/>
              </a:rPr>
              <a:t>Kette</a:t>
            </a:r>
          </a:p>
          <a:p>
            <a:pPr algn="ctr" eaLnBrk="0" hangingPunct="0">
              <a:defRPr/>
            </a:pPr>
            <a:endParaRPr lang="en-US">
              <a:solidFill>
                <a:srgbClr val="FF3300"/>
              </a:solidFill>
              <a:effectLst>
                <a:outerShdw blurRad="38100" dist="38100" dir="2700000" algn="tl">
                  <a:srgbClr val="000000"/>
                </a:outerShdw>
              </a:effectLst>
              <a:latin typeface="Arial" charset="0"/>
            </a:endParaRPr>
          </a:p>
        </p:txBody>
      </p:sp>
      <p:sp>
        <p:nvSpPr>
          <p:cNvPr id="3102" name="Rectangle 30"/>
          <p:cNvSpPr>
            <a:spLocks noChangeArrowheads="1"/>
          </p:cNvSpPr>
          <p:nvPr/>
        </p:nvSpPr>
        <p:spPr bwMode="auto">
          <a:xfrm>
            <a:off x="5475288" y="0"/>
            <a:ext cx="1828800" cy="1143000"/>
          </a:xfrm>
          <a:prstGeom prst="rect">
            <a:avLst/>
          </a:prstGeom>
          <a:gradFill rotWithShape="1">
            <a:gsLst>
              <a:gs pos="0">
                <a:srgbClr val="FF9900"/>
              </a:gs>
              <a:gs pos="100000">
                <a:srgbClr val="FFFFFF"/>
              </a:gs>
            </a:gsLst>
            <a:path path="shape">
              <a:fillToRect l="50000" t="50000" r="50000" b="50000"/>
            </a:path>
          </a:gradFill>
          <a:ln w="38100">
            <a:solidFill>
              <a:schemeClr val="tx1"/>
            </a:solidFill>
            <a:miter lim="800000"/>
            <a:headEnd/>
            <a:tailEnd/>
          </a:ln>
          <a:effectLst/>
        </p:spPr>
        <p:txBody>
          <a:bodyPr wrap="none" anchor="ctr"/>
          <a:lstStyle/>
          <a:p>
            <a:pPr algn="ctr" eaLnBrk="0" hangingPunct="0">
              <a:defRPr/>
            </a:pPr>
            <a:r>
              <a:rPr lang="sl-SI">
                <a:solidFill>
                  <a:srgbClr val="FF3300"/>
                </a:solidFill>
                <a:effectLst>
                  <a:outerShdw blurRad="38100" dist="38100" dir="2700000" algn="tl">
                    <a:srgbClr val="000000"/>
                  </a:outerShdw>
                </a:effectLst>
                <a:latin typeface="Arial" charset="0"/>
              </a:rPr>
              <a:t>Ivan</a:t>
            </a:r>
          </a:p>
          <a:p>
            <a:pPr algn="ctr" eaLnBrk="0" hangingPunct="0">
              <a:defRPr/>
            </a:pPr>
            <a:r>
              <a:rPr lang="sl-SI">
                <a:solidFill>
                  <a:srgbClr val="FF3300"/>
                </a:solidFill>
                <a:effectLst>
                  <a:outerShdw blurRad="38100" dist="38100" dir="2700000" algn="tl">
                    <a:srgbClr val="000000"/>
                  </a:outerShdw>
                </a:effectLst>
                <a:latin typeface="Arial" charset="0"/>
              </a:rPr>
              <a:t> Cankar</a:t>
            </a:r>
            <a:endParaRPr lang="en-US">
              <a:solidFill>
                <a:srgbClr val="FF3300"/>
              </a:solidFill>
              <a:effectLst>
                <a:outerShdw blurRad="38100" dist="38100" dir="2700000" algn="tl">
                  <a:srgbClr val="000000"/>
                </a:outerShdw>
              </a:effectLst>
              <a:latin typeface="Arial" charset="0"/>
            </a:endParaRPr>
          </a:p>
        </p:txBody>
      </p:sp>
      <p:sp>
        <p:nvSpPr>
          <p:cNvPr id="3103" name="Rectangle 31"/>
          <p:cNvSpPr>
            <a:spLocks noChangeArrowheads="1"/>
          </p:cNvSpPr>
          <p:nvPr/>
        </p:nvSpPr>
        <p:spPr bwMode="auto">
          <a:xfrm>
            <a:off x="7315200" y="0"/>
            <a:ext cx="1828800" cy="1143000"/>
          </a:xfrm>
          <a:prstGeom prst="rect">
            <a:avLst/>
          </a:prstGeom>
          <a:gradFill rotWithShape="1">
            <a:gsLst>
              <a:gs pos="0">
                <a:srgbClr val="99CCFF"/>
              </a:gs>
              <a:gs pos="100000">
                <a:srgbClr val="FFFFFF"/>
              </a:gs>
            </a:gsLst>
            <a:path path="shape">
              <a:fillToRect l="50000" t="50000" r="50000" b="50000"/>
            </a:path>
          </a:gradFill>
          <a:ln w="38100">
            <a:solidFill>
              <a:schemeClr val="tx1"/>
            </a:solidFill>
            <a:miter lim="800000"/>
            <a:headEnd/>
            <a:tailEnd/>
          </a:ln>
          <a:effectLst/>
        </p:spPr>
        <p:txBody>
          <a:bodyPr wrap="none" anchor="ctr"/>
          <a:lstStyle/>
          <a:p>
            <a:pPr algn="ctr" eaLnBrk="0" hangingPunct="0">
              <a:defRPr/>
            </a:pPr>
            <a:endParaRPr lang="sl-SI">
              <a:solidFill>
                <a:srgbClr val="FF3300"/>
              </a:solidFill>
              <a:effectLst>
                <a:outerShdw blurRad="38100" dist="38100" dir="2700000" algn="tl">
                  <a:srgbClr val="000000"/>
                </a:outerShdw>
              </a:effectLst>
              <a:latin typeface="Arial" charset="0"/>
            </a:endParaRPr>
          </a:p>
          <a:p>
            <a:pPr algn="ctr" eaLnBrk="0" hangingPunct="0">
              <a:defRPr/>
            </a:pPr>
            <a:endParaRPr lang="sl-SI">
              <a:solidFill>
                <a:srgbClr val="FF3300"/>
              </a:solidFill>
              <a:effectLst>
                <a:outerShdw blurRad="38100" dist="38100" dir="2700000" algn="tl">
                  <a:srgbClr val="000000"/>
                </a:outerShdw>
              </a:effectLst>
              <a:latin typeface="Arial" charset="0"/>
            </a:endParaRPr>
          </a:p>
          <a:p>
            <a:pPr algn="ctr" eaLnBrk="0" hangingPunct="0">
              <a:defRPr/>
            </a:pPr>
            <a:r>
              <a:rPr lang="sl-SI">
                <a:solidFill>
                  <a:srgbClr val="FF3300"/>
                </a:solidFill>
                <a:effectLst>
                  <a:outerShdw blurRad="38100" dist="38100" dir="2700000" algn="tl">
                    <a:srgbClr val="000000"/>
                  </a:outerShdw>
                </a:effectLst>
                <a:latin typeface="Arial" charset="0"/>
              </a:rPr>
              <a:t>Josip Murn</a:t>
            </a:r>
          </a:p>
          <a:p>
            <a:pPr algn="ctr" eaLnBrk="0" hangingPunct="0">
              <a:defRPr/>
            </a:pPr>
            <a:endParaRPr lang="sl-SI">
              <a:solidFill>
                <a:srgbClr val="FF3300"/>
              </a:solidFill>
              <a:effectLst>
                <a:outerShdw blurRad="38100" dist="38100" dir="2700000" algn="tl">
                  <a:srgbClr val="000000"/>
                </a:outerShdw>
              </a:effectLst>
              <a:latin typeface="Arial" charset="0"/>
            </a:endParaRPr>
          </a:p>
          <a:p>
            <a:pPr algn="ctr" eaLnBrk="0" hangingPunct="0">
              <a:defRPr/>
            </a:pPr>
            <a:endParaRPr lang="en-US">
              <a:solidFill>
                <a:srgbClr val="FF3300"/>
              </a:solidFill>
              <a:effectLst>
                <a:outerShdw blurRad="38100" dist="38100" dir="2700000" algn="tl">
                  <a:srgbClr val="000000"/>
                </a:outerShdw>
              </a:effectLst>
              <a:latin typeface="Arial" charset="0"/>
            </a:endParaRPr>
          </a:p>
        </p:txBody>
      </p:sp>
      <p:pic>
        <p:nvPicPr>
          <p:cNvPr id="14368" name="Picture 90" descr="j0139483"/>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4705350" y="2724150"/>
            <a:ext cx="749300"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69" name="Picture 91" descr="j0137165"/>
          <p:cNvPicPr>
            <a:picLocks noChangeAspect="1" noChangeArrowheads="1"/>
          </p:cNvPicPr>
          <p:nvPr/>
        </p:nvPicPr>
        <p:blipFill>
          <a:blip r:embed="rId31" cstate="print">
            <a:extLst>
              <a:ext uri="{28A0092B-C50C-407E-A947-70E740481C1C}">
                <a14:useLocalDpi xmlns:a14="http://schemas.microsoft.com/office/drawing/2010/main" val="0"/>
              </a:ext>
            </a:extLst>
          </a:blip>
          <a:srcRect/>
          <a:stretch>
            <a:fillRect/>
          </a:stretch>
        </p:blipFill>
        <p:spPr bwMode="auto">
          <a:xfrm>
            <a:off x="2446338" y="3079750"/>
            <a:ext cx="1217612" cy="68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70" name="Picture 93" descr="j0139585"/>
          <p:cNvPicPr>
            <a:picLocks noChangeAspect="1" noChangeArrowheads="1"/>
          </p:cNvPicPr>
          <p:nvPr/>
        </p:nvPicPr>
        <p:blipFill>
          <a:blip r:embed="rId32" cstate="print">
            <a:extLst>
              <a:ext uri="{28A0092B-C50C-407E-A947-70E740481C1C}">
                <a14:useLocalDpi xmlns:a14="http://schemas.microsoft.com/office/drawing/2010/main" val="0"/>
              </a:ext>
            </a:extLst>
          </a:blip>
          <a:srcRect/>
          <a:stretch>
            <a:fillRect/>
          </a:stretch>
        </p:blipFill>
        <p:spPr bwMode="auto">
          <a:xfrm>
            <a:off x="6450013" y="4037013"/>
            <a:ext cx="766762"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71" name="Picture 95" descr="AN00593_"/>
          <p:cNvPicPr>
            <a:picLocks noChangeAspect="1" noChangeArrowheads="1"/>
          </p:cNvPicPr>
          <p:nvPr/>
        </p:nvPicPr>
        <p:blipFill>
          <a:blip r:embed="rId33" cstate="print">
            <a:extLst>
              <a:ext uri="{28A0092B-C50C-407E-A947-70E740481C1C}">
                <a14:useLocalDpi xmlns:a14="http://schemas.microsoft.com/office/drawing/2010/main" val="0"/>
              </a:ext>
            </a:extLst>
          </a:blip>
          <a:srcRect/>
          <a:stretch>
            <a:fillRect/>
          </a:stretch>
        </p:blipFill>
        <p:spPr bwMode="auto">
          <a:xfrm>
            <a:off x="903288" y="1497013"/>
            <a:ext cx="1055687"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72" name="Picture 96" descr="j0133489"/>
          <p:cNvPicPr>
            <a:picLocks noChangeAspect="1" noChangeArrowheads="1"/>
          </p:cNvPicPr>
          <p:nvPr/>
        </p:nvPicPr>
        <p:blipFill>
          <a:blip r:embed="rId34" cstate="print">
            <a:extLst>
              <a:ext uri="{28A0092B-C50C-407E-A947-70E740481C1C}">
                <a14:useLocalDpi xmlns:a14="http://schemas.microsoft.com/office/drawing/2010/main" val="0"/>
              </a:ext>
            </a:extLst>
          </a:blip>
          <a:srcRect/>
          <a:stretch>
            <a:fillRect/>
          </a:stretch>
        </p:blipFill>
        <p:spPr bwMode="auto">
          <a:xfrm>
            <a:off x="8167688" y="5195888"/>
            <a:ext cx="976312" cy="97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1354138" y="1108075"/>
            <a:ext cx="3108325" cy="1084263"/>
          </a:xfrm>
          <a:effectLst>
            <a:outerShdw dist="35921" dir="2700000" algn="ctr" rotWithShape="0">
              <a:schemeClr val="bg1"/>
            </a:outerShdw>
          </a:effectLst>
        </p:spPr>
        <p:txBody>
          <a:bodyPr/>
          <a:lstStyle/>
          <a:p>
            <a:pPr algn="l" eaLnBrk="1" hangingPunct="1">
              <a:defRPr/>
            </a:pPr>
            <a:r>
              <a:rPr lang="sl-SI" sz="4800" b="1" smtClean="0">
                <a:solidFill>
                  <a:srgbClr val="CC0000"/>
                </a:solidFill>
              </a:rPr>
              <a:t>Odgovor</a:t>
            </a:r>
            <a:r>
              <a:rPr lang="en-US" sz="4800" b="1" smtClean="0">
                <a:solidFill>
                  <a:srgbClr val="CC0000"/>
                </a:solidFill>
              </a:rPr>
              <a:t>:</a:t>
            </a:r>
          </a:p>
        </p:txBody>
      </p:sp>
      <p:sp>
        <p:nvSpPr>
          <p:cNvPr id="31747" name="Text Box 6"/>
          <p:cNvSpPr txBox="1">
            <a:spLocks noChangeArrowheads="1"/>
          </p:cNvSpPr>
          <p:nvPr/>
        </p:nvSpPr>
        <p:spPr bwMode="auto">
          <a:xfrm>
            <a:off x="6521450" y="5773738"/>
            <a:ext cx="2119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V tabelo</a:t>
            </a:r>
            <a:endParaRPr lang="en-US" altLang="sl-SI" sz="2000"/>
          </a:p>
        </p:txBody>
      </p:sp>
      <p:sp>
        <p:nvSpPr>
          <p:cNvPr id="31748" name="Rectangle 7"/>
          <p:cNvSpPr>
            <a:spLocks noChangeArrowheads="1"/>
          </p:cNvSpPr>
          <p:nvPr/>
        </p:nvSpPr>
        <p:spPr bwMode="auto">
          <a:xfrm>
            <a:off x="5511800" y="663575"/>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40 točk</a:t>
            </a:r>
          </a:p>
        </p:txBody>
      </p:sp>
      <p:sp>
        <p:nvSpPr>
          <p:cNvPr id="187407" name="AutoShape 15">
            <a:hlinkClick r:id="rId2" action="ppaction://hlinksldjump" highlightClick="1"/>
          </p:cNvPr>
          <p:cNvSpPr>
            <a:spLocks noChangeArrowheads="1"/>
          </p:cNvSpPr>
          <p:nvPr/>
        </p:nvSpPr>
        <p:spPr bwMode="auto">
          <a:xfrm>
            <a:off x="7270750" y="5221288"/>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31750" name="Pravokotnik 8"/>
          <p:cNvSpPr>
            <a:spLocks noChangeArrowheads="1"/>
          </p:cNvSpPr>
          <p:nvPr/>
        </p:nvSpPr>
        <p:spPr bwMode="auto">
          <a:xfrm>
            <a:off x="2286000" y="2459038"/>
            <a:ext cx="45720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3600">
                <a:solidFill>
                  <a:srgbClr val="D81419"/>
                </a:solidFill>
              </a:rPr>
              <a:t>Uganke.</a:t>
            </a:r>
            <a:r>
              <a:rPr lang="sl-SI" altLang="sl-SI">
                <a:solidFill>
                  <a:srgbClr val="D81419"/>
                </a:solidFill>
              </a:rPr>
              <a:t> </a:t>
            </a:r>
            <a:r>
              <a:rPr lang="sl-SI" altLang="sl-SI" sz="3200"/>
              <a:t>P</a:t>
            </a:r>
            <a:r>
              <a:rPr lang="en-US" altLang="sl-SI" sz="3200"/>
              <a:t>o obliki so te uganke kratke kitice z dvema do štirimi stihi v različno razgibanih ritmih.</a:t>
            </a:r>
            <a:r>
              <a:rPr lang="en-US" altLang="sl-SI"/>
              <a:t> </a:t>
            </a:r>
          </a:p>
        </p:txBody>
      </p:sp>
    </p:spTree>
  </p:cSld>
  <p:clrMapOvr>
    <a:masterClrMapping/>
  </p:clrMapOvr>
  <p:transition>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38150" y="1971675"/>
            <a:ext cx="8123238" cy="2941638"/>
          </a:xfrm>
        </p:spPr>
        <p:txBody>
          <a:bodyPr/>
          <a:lstStyle/>
          <a:p>
            <a:pPr eaLnBrk="1" hangingPunct="1"/>
            <a:r>
              <a:rPr lang="sl-SI" altLang="sl-SI" sz="3200" b="1" smtClean="0"/>
              <a:t>S čim se je poleg pesništva Župančič še ukvarjal?</a:t>
            </a:r>
          </a:p>
        </p:txBody>
      </p:sp>
      <p:sp>
        <p:nvSpPr>
          <p:cNvPr id="32771" name="Text Box 4"/>
          <p:cNvSpPr txBox="1">
            <a:spLocks noChangeArrowheads="1"/>
          </p:cNvSpPr>
          <p:nvPr/>
        </p:nvSpPr>
        <p:spPr bwMode="auto">
          <a:xfrm>
            <a:off x="2703513" y="6019800"/>
            <a:ext cx="21193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Nazaj v tabelo</a:t>
            </a:r>
            <a:endParaRPr lang="en-US" altLang="sl-SI" sz="2000"/>
          </a:p>
        </p:txBody>
      </p:sp>
      <p:sp>
        <p:nvSpPr>
          <p:cNvPr id="32772" name="Rectangle 6"/>
          <p:cNvSpPr>
            <a:spLocks noChangeArrowheads="1"/>
          </p:cNvSpPr>
          <p:nvPr/>
        </p:nvSpPr>
        <p:spPr bwMode="auto">
          <a:xfrm>
            <a:off x="5781675" y="412750"/>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50 točk</a:t>
            </a:r>
          </a:p>
        </p:txBody>
      </p:sp>
      <p:sp>
        <p:nvSpPr>
          <p:cNvPr id="32773" name="Text Box 9"/>
          <p:cNvSpPr txBox="1">
            <a:spLocks noChangeArrowheads="1"/>
          </p:cNvSpPr>
          <p:nvPr/>
        </p:nvSpPr>
        <p:spPr bwMode="auto">
          <a:xfrm>
            <a:off x="5362575" y="5938838"/>
            <a:ext cx="1766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Odgovor</a:t>
            </a:r>
            <a:endParaRPr lang="en-US" altLang="sl-SI" sz="2000"/>
          </a:p>
        </p:txBody>
      </p:sp>
      <p:sp>
        <p:nvSpPr>
          <p:cNvPr id="32774"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endParaRPr lang="sl-SI" altLang="sl-SI"/>
          </a:p>
        </p:txBody>
      </p:sp>
      <p:sp>
        <p:nvSpPr>
          <p:cNvPr id="32775" name="Rectangle 1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endParaRPr lang="sl-SI" altLang="sl-SI"/>
          </a:p>
        </p:txBody>
      </p:sp>
      <p:sp>
        <p:nvSpPr>
          <p:cNvPr id="32776" name="Rectangle 1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endParaRPr lang="sl-SI" altLang="sl-SI"/>
          </a:p>
        </p:txBody>
      </p:sp>
      <p:sp>
        <p:nvSpPr>
          <p:cNvPr id="32777" name="Rectangle 1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endParaRPr lang="sl-SI" altLang="sl-SI"/>
          </a:p>
        </p:txBody>
      </p:sp>
      <p:sp>
        <p:nvSpPr>
          <p:cNvPr id="32778" name="Rectangle 2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endParaRPr lang="sl-SI" altLang="sl-SI"/>
          </a:p>
        </p:txBody>
      </p:sp>
      <p:sp>
        <p:nvSpPr>
          <p:cNvPr id="32779" name="Text Box 22"/>
          <p:cNvSpPr txBox="1">
            <a:spLocks noChangeArrowheads="1"/>
          </p:cNvSpPr>
          <p:nvPr/>
        </p:nvSpPr>
        <p:spPr bwMode="auto">
          <a:xfrm>
            <a:off x="3930650" y="1782763"/>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endParaRPr lang="sl-SI" altLang="sl-SI" sz="3600">
              <a:latin typeface="Times New Roman" panose="02020603050405020304" pitchFamily="18" charset="0"/>
            </a:endParaRPr>
          </a:p>
        </p:txBody>
      </p:sp>
      <p:sp>
        <p:nvSpPr>
          <p:cNvPr id="32780" name="Rectangle 24"/>
          <p:cNvSpPr>
            <a:spLocks noChangeArrowheads="1"/>
          </p:cNvSpPr>
          <p:nvPr/>
        </p:nvSpPr>
        <p:spPr bwMode="auto">
          <a:xfrm>
            <a:off x="0" y="33385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endParaRPr lang="sl-SI" altLang="sl-SI"/>
          </a:p>
        </p:txBody>
      </p:sp>
      <p:sp>
        <p:nvSpPr>
          <p:cNvPr id="32781" name="Rectangle 26"/>
          <p:cNvSpPr>
            <a:spLocks noChangeArrowheads="1"/>
          </p:cNvSpPr>
          <p:nvPr/>
        </p:nvSpPr>
        <p:spPr bwMode="auto">
          <a:xfrm>
            <a:off x="0" y="33289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endParaRPr lang="sl-SI" altLang="sl-SI"/>
          </a:p>
        </p:txBody>
      </p:sp>
      <p:sp>
        <p:nvSpPr>
          <p:cNvPr id="184351" name="AutoShape 31">
            <a:hlinkClick r:id="rId2" action="ppaction://hlinksldjump" highlightClick="1"/>
          </p:cNvPr>
          <p:cNvSpPr>
            <a:spLocks noChangeArrowheads="1"/>
          </p:cNvSpPr>
          <p:nvPr/>
        </p:nvSpPr>
        <p:spPr bwMode="auto">
          <a:xfrm>
            <a:off x="5911850" y="5422900"/>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184353" name="AutoShape 33">
            <a:hlinkClick r:id="rId3" action="ppaction://hlinksldjump" highlightClick="1"/>
          </p:cNvPr>
          <p:cNvSpPr>
            <a:spLocks noChangeArrowheads="1"/>
          </p:cNvSpPr>
          <p:nvPr/>
        </p:nvSpPr>
        <p:spPr bwMode="auto">
          <a:xfrm>
            <a:off x="3390900" y="5472113"/>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plus/>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1597025" y="1046163"/>
            <a:ext cx="3186113" cy="822325"/>
          </a:xfrm>
          <a:effectLst>
            <a:outerShdw dist="35921" dir="2700000" algn="ctr" rotWithShape="0">
              <a:schemeClr val="bg1"/>
            </a:outerShdw>
          </a:effectLst>
        </p:spPr>
        <p:txBody>
          <a:bodyPr/>
          <a:lstStyle/>
          <a:p>
            <a:pPr algn="l" eaLnBrk="1" hangingPunct="1">
              <a:defRPr/>
            </a:pPr>
            <a:r>
              <a:rPr lang="sl-SI" sz="4800" b="1" smtClean="0">
                <a:solidFill>
                  <a:srgbClr val="CC0000"/>
                </a:solidFill>
              </a:rPr>
              <a:t>Odgovor</a:t>
            </a:r>
            <a:r>
              <a:rPr lang="en-US" sz="4800" b="1" smtClean="0">
                <a:solidFill>
                  <a:srgbClr val="CC0000"/>
                </a:solidFill>
              </a:rPr>
              <a:t>:</a:t>
            </a:r>
          </a:p>
        </p:txBody>
      </p:sp>
      <p:sp>
        <p:nvSpPr>
          <p:cNvPr id="33795" name="Text Box 6"/>
          <p:cNvSpPr txBox="1">
            <a:spLocks noChangeArrowheads="1"/>
          </p:cNvSpPr>
          <p:nvPr/>
        </p:nvSpPr>
        <p:spPr bwMode="auto">
          <a:xfrm>
            <a:off x="6521450" y="5773738"/>
            <a:ext cx="2119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V tabelo</a:t>
            </a:r>
            <a:endParaRPr lang="en-US" altLang="sl-SI" sz="2000"/>
          </a:p>
        </p:txBody>
      </p:sp>
      <p:sp>
        <p:nvSpPr>
          <p:cNvPr id="33796" name="Rectangle 7"/>
          <p:cNvSpPr>
            <a:spLocks noChangeArrowheads="1"/>
          </p:cNvSpPr>
          <p:nvPr/>
        </p:nvSpPr>
        <p:spPr bwMode="auto">
          <a:xfrm>
            <a:off x="5988050" y="508000"/>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50 točk</a:t>
            </a:r>
          </a:p>
        </p:txBody>
      </p:sp>
      <p:sp>
        <p:nvSpPr>
          <p:cNvPr id="188428" name="AutoShape 12">
            <a:hlinkClick r:id="rId2" action="ppaction://hlinksldjump" highlightClick="1"/>
          </p:cNvPr>
          <p:cNvSpPr>
            <a:spLocks noChangeArrowheads="1"/>
          </p:cNvSpPr>
          <p:nvPr/>
        </p:nvSpPr>
        <p:spPr bwMode="auto">
          <a:xfrm>
            <a:off x="7286625" y="5173663"/>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33798" name="Rectangle 13"/>
          <p:cNvSpPr>
            <a:spLocks noGrp="1" noChangeArrowheads="1"/>
          </p:cNvSpPr>
          <p:nvPr>
            <p:ph sz="quarter" idx="3"/>
          </p:nvPr>
        </p:nvSpPr>
        <p:spPr>
          <a:xfrm>
            <a:off x="1193800" y="2725738"/>
            <a:ext cx="6503988" cy="2903537"/>
          </a:xfrm>
        </p:spPr>
        <p:txBody>
          <a:bodyPr/>
          <a:lstStyle/>
          <a:p>
            <a:pPr algn="ctr" eaLnBrk="1" hangingPunct="1">
              <a:buFontTx/>
              <a:buNone/>
            </a:pPr>
            <a:r>
              <a:rPr lang="sl-SI" altLang="sl-SI" b="1" smtClean="0"/>
              <a:t>Oton Župančič je bil poleg pesnika še prevajalec, dramatik, literarni kritik in esejist.</a:t>
            </a:r>
          </a:p>
          <a:p>
            <a:pPr algn="ctr" eaLnBrk="1" hangingPunct="1">
              <a:buFontTx/>
              <a:buNone/>
            </a:pPr>
            <a:endParaRPr lang="sl-SI" altLang="sl-SI" b="1" smtClean="0"/>
          </a:p>
        </p:txBody>
      </p:sp>
    </p:spTree>
  </p:cSld>
  <p:clrMapOvr>
    <a:masterClrMapping/>
  </p:clrMapOvr>
  <p:transition>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4"/>
          <p:cNvSpPr txBox="1">
            <a:spLocks noChangeArrowheads="1"/>
          </p:cNvSpPr>
          <p:nvPr/>
        </p:nvSpPr>
        <p:spPr bwMode="auto">
          <a:xfrm>
            <a:off x="2501900" y="5508625"/>
            <a:ext cx="2119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Nazaj v tabelo</a:t>
            </a:r>
            <a:endParaRPr lang="en-US" altLang="sl-SI" sz="2000"/>
          </a:p>
        </p:txBody>
      </p:sp>
      <p:sp>
        <p:nvSpPr>
          <p:cNvPr id="34819" name="Text Box 6"/>
          <p:cNvSpPr txBox="1">
            <a:spLocks noChangeArrowheads="1"/>
          </p:cNvSpPr>
          <p:nvPr/>
        </p:nvSpPr>
        <p:spPr bwMode="auto">
          <a:xfrm>
            <a:off x="5332413" y="5526088"/>
            <a:ext cx="17668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Odgovor</a:t>
            </a:r>
            <a:endParaRPr lang="en-US" altLang="sl-SI" sz="2000"/>
          </a:p>
        </p:txBody>
      </p:sp>
      <p:sp>
        <p:nvSpPr>
          <p:cNvPr id="34820" name="Rectangle 7"/>
          <p:cNvSpPr>
            <a:spLocks noChangeArrowheads="1"/>
          </p:cNvSpPr>
          <p:nvPr/>
        </p:nvSpPr>
        <p:spPr bwMode="auto">
          <a:xfrm>
            <a:off x="4965700" y="704850"/>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10 točk</a:t>
            </a:r>
          </a:p>
        </p:txBody>
      </p:sp>
      <p:sp>
        <p:nvSpPr>
          <p:cNvPr id="34821" name="Rectangle 14"/>
          <p:cNvSpPr>
            <a:spLocks noChangeArrowheads="1"/>
          </p:cNvSpPr>
          <p:nvPr/>
        </p:nvSpPr>
        <p:spPr bwMode="auto">
          <a:xfrm>
            <a:off x="328613" y="2841625"/>
            <a:ext cx="83724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endParaRPr lang="sl-SI" altLang="sl-SI" sz="3600" b="0">
              <a:solidFill>
                <a:schemeClr val="tx2"/>
              </a:solidFill>
            </a:endParaRPr>
          </a:p>
        </p:txBody>
      </p:sp>
      <p:sp>
        <p:nvSpPr>
          <p:cNvPr id="190489" name="AutoShape 25">
            <a:hlinkClick r:id="rId2" action="ppaction://hlinksldjump" highlightClick="1"/>
          </p:cNvPr>
          <p:cNvSpPr>
            <a:spLocks noChangeArrowheads="1"/>
          </p:cNvSpPr>
          <p:nvPr/>
        </p:nvSpPr>
        <p:spPr bwMode="auto">
          <a:xfrm>
            <a:off x="5851525" y="4889500"/>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190491" name="AutoShape 27">
            <a:hlinkClick r:id="rId3" action="ppaction://hlinksldjump" highlightClick="1"/>
          </p:cNvPr>
          <p:cNvSpPr>
            <a:spLocks noChangeArrowheads="1"/>
          </p:cNvSpPr>
          <p:nvPr/>
        </p:nvSpPr>
        <p:spPr bwMode="auto">
          <a:xfrm>
            <a:off x="3192463" y="4846638"/>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34824" name="Rectangle 29"/>
          <p:cNvSpPr>
            <a:spLocks noChangeArrowheads="1"/>
          </p:cNvSpPr>
          <p:nvPr/>
        </p:nvSpPr>
        <p:spPr bwMode="auto">
          <a:xfrm>
            <a:off x="698500" y="2593975"/>
            <a:ext cx="76438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200">
                <a:solidFill>
                  <a:schemeClr val="tx2"/>
                </a:solidFill>
              </a:rPr>
              <a:t>Kje in kdaj se je rodil Dragotin Kette?</a:t>
            </a:r>
          </a:p>
        </p:txBody>
      </p:sp>
    </p:spTree>
  </p:cSld>
  <p:clrMapOvr>
    <a:masterClrMapping/>
  </p:clrMapOvr>
  <p:transition>
    <p:plus/>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1639888" y="1236663"/>
            <a:ext cx="3517900" cy="768350"/>
          </a:xfrm>
          <a:effectLst>
            <a:outerShdw dist="35921" dir="2700000" algn="ctr" rotWithShape="0">
              <a:schemeClr val="bg1"/>
            </a:outerShdw>
          </a:effectLst>
        </p:spPr>
        <p:txBody>
          <a:bodyPr/>
          <a:lstStyle/>
          <a:p>
            <a:pPr algn="l" eaLnBrk="1" hangingPunct="1">
              <a:defRPr/>
            </a:pPr>
            <a:r>
              <a:rPr lang="sl-SI" sz="4800" b="1" smtClean="0">
                <a:solidFill>
                  <a:srgbClr val="CC0000"/>
                </a:solidFill>
              </a:rPr>
              <a:t>Odgovor</a:t>
            </a:r>
            <a:r>
              <a:rPr lang="en-US" sz="4800" b="1" smtClean="0">
                <a:solidFill>
                  <a:srgbClr val="CC0000"/>
                </a:solidFill>
              </a:rPr>
              <a:t>:</a:t>
            </a:r>
            <a:r>
              <a:rPr lang="sl-SI" sz="5400" b="1" smtClean="0">
                <a:solidFill>
                  <a:srgbClr val="CC0000"/>
                </a:solidFill>
              </a:rPr>
              <a:t> </a:t>
            </a:r>
            <a:endParaRPr lang="en-US" smtClean="0"/>
          </a:p>
        </p:txBody>
      </p:sp>
      <p:sp>
        <p:nvSpPr>
          <p:cNvPr id="35843" name="Text Box 4"/>
          <p:cNvSpPr txBox="1">
            <a:spLocks noChangeArrowheads="1"/>
          </p:cNvSpPr>
          <p:nvPr/>
        </p:nvSpPr>
        <p:spPr bwMode="auto">
          <a:xfrm>
            <a:off x="6442075" y="5719763"/>
            <a:ext cx="2119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V tabelo</a:t>
            </a:r>
            <a:endParaRPr lang="en-US" altLang="sl-SI" sz="2000"/>
          </a:p>
        </p:txBody>
      </p:sp>
      <p:sp>
        <p:nvSpPr>
          <p:cNvPr id="35844" name="Rectangle 5"/>
          <p:cNvSpPr>
            <a:spLocks noChangeArrowheads="1"/>
          </p:cNvSpPr>
          <p:nvPr/>
        </p:nvSpPr>
        <p:spPr bwMode="auto">
          <a:xfrm>
            <a:off x="5175250" y="650875"/>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10 točk</a:t>
            </a:r>
          </a:p>
        </p:txBody>
      </p:sp>
      <p:sp>
        <p:nvSpPr>
          <p:cNvPr id="35845" name="Text Box 11"/>
          <p:cNvSpPr txBox="1">
            <a:spLocks noChangeArrowheads="1"/>
          </p:cNvSpPr>
          <p:nvPr/>
        </p:nvSpPr>
        <p:spPr bwMode="auto">
          <a:xfrm>
            <a:off x="1444625" y="2417763"/>
            <a:ext cx="6373813"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spcBef>
                <a:spcPct val="50000"/>
              </a:spcBef>
            </a:pPr>
            <a:r>
              <a:rPr lang="sl-SI" altLang="sl-SI" sz="3200"/>
              <a:t>Dragotin Kette se je rodil leta 1876 na Premu pri Ilirski Bistrici.</a:t>
            </a:r>
            <a:endParaRPr lang="en-US" altLang="sl-SI" sz="3200"/>
          </a:p>
        </p:txBody>
      </p:sp>
      <p:sp>
        <p:nvSpPr>
          <p:cNvPr id="35846" name="Rectangle 1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endParaRPr lang="sl-SI" altLang="sl-SI"/>
          </a:p>
        </p:txBody>
      </p:sp>
      <p:sp>
        <p:nvSpPr>
          <p:cNvPr id="35847" name="Rectangle 1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endParaRPr lang="sl-SI" altLang="sl-SI"/>
          </a:p>
        </p:txBody>
      </p:sp>
      <p:sp>
        <p:nvSpPr>
          <p:cNvPr id="35848" name="Rectangle 17"/>
          <p:cNvSpPr>
            <a:spLocks noChangeArrowheads="1"/>
          </p:cNvSpPr>
          <p:nvPr/>
        </p:nvSpPr>
        <p:spPr bwMode="auto">
          <a:xfrm>
            <a:off x="0" y="31432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endParaRPr lang="sl-SI" altLang="sl-SI"/>
          </a:p>
        </p:txBody>
      </p:sp>
      <p:sp>
        <p:nvSpPr>
          <p:cNvPr id="197660" name="AutoShape 28">
            <a:hlinkClick r:id="rId2" action="ppaction://hlinksldjump" highlightClick="1"/>
          </p:cNvPr>
          <p:cNvSpPr>
            <a:spLocks noChangeArrowheads="1"/>
          </p:cNvSpPr>
          <p:nvPr/>
        </p:nvSpPr>
        <p:spPr bwMode="auto">
          <a:xfrm>
            <a:off x="7191375" y="5126038"/>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newsfla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4"/>
          <p:cNvSpPr txBox="1">
            <a:spLocks noChangeArrowheads="1"/>
          </p:cNvSpPr>
          <p:nvPr/>
        </p:nvSpPr>
        <p:spPr bwMode="auto">
          <a:xfrm>
            <a:off x="2538413" y="5853113"/>
            <a:ext cx="21193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Nazaj v tabelo</a:t>
            </a:r>
            <a:endParaRPr lang="en-US" altLang="sl-SI" sz="2000"/>
          </a:p>
        </p:txBody>
      </p:sp>
      <p:sp>
        <p:nvSpPr>
          <p:cNvPr id="36867" name="Text Box 6"/>
          <p:cNvSpPr txBox="1">
            <a:spLocks noChangeArrowheads="1"/>
          </p:cNvSpPr>
          <p:nvPr/>
        </p:nvSpPr>
        <p:spPr bwMode="auto">
          <a:xfrm>
            <a:off x="5210175" y="5768975"/>
            <a:ext cx="17970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Odgovor</a:t>
            </a:r>
            <a:endParaRPr lang="en-US" altLang="sl-SI" sz="2000"/>
          </a:p>
        </p:txBody>
      </p:sp>
      <p:sp>
        <p:nvSpPr>
          <p:cNvPr id="36868" name="Rectangle 7"/>
          <p:cNvSpPr>
            <a:spLocks noChangeArrowheads="1"/>
          </p:cNvSpPr>
          <p:nvPr/>
        </p:nvSpPr>
        <p:spPr bwMode="auto">
          <a:xfrm>
            <a:off x="4965700" y="704850"/>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20 točk</a:t>
            </a:r>
          </a:p>
        </p:txBody>
      </p:sp>
      <p:sp>
        <p:nvSpPr>
          <p:cNvPr id="191511" name="AutoShape 23">
            <a:hlinkClick r:id="rId2" action="ppaction://hlinksldjump" highlightClick="1"/>
          </p:cNvPr>
          <p:cNvSpPr>
            <a:spLocks noChangeArrowheads="1"/>
          </p:cNvSpPr>
          <p:nvPr/>
        </p:nvSpPr>
        <p:spPr bwMode="auto">
          <a:xfrm>
            <a:off x="5851525" y="5224463"/>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191513" name="AutoShape 25">
            <a:hlinkClick r:id="rId3" action="ppaction://hlinksldjump" highlightClick="1"/>
          </p:cNvPr>
          <p:cNvSpPr>
            <a:spLocks noChangeArrowheads="1"/>
          </p:cNvSpPr>
          <p:nvPr/>
        </p:nvSpPr>
        <p:spPr bwMode="auto">
          <a:xfrm>
            <a:off x="3192463" y="5227638"/>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36871" name="Pravokotnik 7"/>
          <p:cNvSpPr>
            <a:spLocks noChangeArrowheads="1"/>
          </p:cNvSpPr>
          <p:nvPr/>
        </p:nvSpPr>
        <p:spPr bwMode="auto">
          <a:xfrm>
            <a:off x="1454150" y="2247900"/>
            <a:ext cx="6513513"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spcBef>
                <a:spcPct val="50000"/>
              </a:spcBef>
            </a:pPr>
            <a:endParaRPr lang="sl-SI" altLang="sl-SI" sz="3200"/>
          </a:p>
          <a:p>
            <a:pPr algn="ctr">
              <a:spcBef>
                <a:spcPct val="50000"/>
              </a:spcBef>
            </a:pPr>
            <a:r>
              <a:rPr lang="sl-SI" altLang="sl-SI" sz="3200"/>
              <a:t>Zakaj je Kette tako pozno maturiral, kljub temu da je bil nadarjen?</a:t>
            </a:r>
            <a:endParaRPr lang="en-US" altLang="sl-SI" sz="3200"/>
          </a:p>
        </p:txBody>
      </p:sp>
    </p:spTree>
  </p:cSld>
  <p:clrMapOvr>
    <a:masterClrMapping/>
  </p:clrMapOvr>
  <p:transition>
    <p:plus/>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a:xfrm>
            <a:off x="1662113" y="1573213"/>
            <a:ext cx="3475037" cy="1096962"/>
          </a:xfrm>
          <a:effectLst>
            <a:outerShdw dist="35921" dir="2700000" algn="ctr" rotWithShape="0">
              <a:schemeClr val="bg1"/>
            </a:outerShdw>
          </a:effectLst>
        </p:spPr>
        <p:txBody>
          <a:bodyPr/>
          <a:lstStyle/>
          <a:p>
            <a:pPr algn="l" eaLnBrk="1" hangingPunct="1">
              <a:defRPr/>
            </a:pPr>
            <a:r>
              <a:rPr lang="sl-SI" sz="4800" b="1" smtClean="0">
                <a:solidFill>
                  <a:srgbClr val="CC0000"/>
                </a:solidFill>
              </a:rPr>
              <a:t>Odgovor</a:t>
            </a:r>
            <a:r>
              <a:rPr lang="en-US" sz="4800" b="1" smtClean="0">
                <a:solidFill>
                  <a:srgbClr val="CC0000"/>
                </a:solidFill>
              </a:rPr>
              <a:t>:</a:t>
            </a:r>
          </a:p>
        </p:txBody>
      </p:sp>
      <p:sp>
        <p:nvSpPr>
          <p:cNvPr id="37891" name="Text Box 4"/>
          <p:cNvSpPr txBox="1">
            <a:spLocks noChangeArrowheads="1"/>
          </p:cNvSpPr>
          <p:nvPr/>
        </p:nvSpPr>
        <p:spPr bwMode="auto">
          <a:xfrm>
            <a:off x="6442075" y="5719763"/>
            <a:ext cx="2119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V tabelo</a:t>
            </a:r>
            <a:endParaRPr lang="en-US" altLang="sl-SI" sz="2000"/>
          </a:p>
        </p:txBody>
      </p:sp>
      <p:sp>
        <p:nvSpPr>
          <p:cNvPr id="37892" name="Rectangle 5"/>
          <p:cNvSpPr>
            <a:spLocks noChangeArrowheads="1"/>
          </p:cNvSpPr>
          <p:nvPr/>
        </p:nvSpPr>
        <p:spPr bwMode="auto">
          <a:xfrm>
            <a:off x="5175250" y="650875"/>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20 točk</a:t>
            </a:r>
          </a:p>
        </p:txBody>
      </p:sp>
      <p:sp>
        <p:nvSpPr>
          <p:cNvPr id="196624" name="AutoShape 16">
            <a:hlinkClick r:id="rId2" action="ppaction://hlinksldjump" highlightClick="1"/>
          </p:cNvPr>
          <p:cNvSpPr>
            <a:spLocks noChangeArrowheads="1"/>
          </p:cNvSpPr>
          <p:nvPr/>
        </p:nvSpPr>
        <p:spPr bwMode="auto">
          <a:xfrm>
            <a:off x="7129463" y="5141913"/>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37894" name="Pravokotnik 6"/>
          <p:cNvSpPr>
            <a:spLocks noChangeArrowheads="1"/>
          </p:cNvSpPr>
          <p:nvPr/>
        </p:nvSpPr>
        <p:spPr bwMode="auto">
          <a:xfrm>
            <a:off x="868363" y="2644775"/>
            <a:ext cx="73406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sl-SI"/>
              <a:t>Leta 1895 je moral izstopiti iz šole, ker je bil zaradi satirične pesmi o škofu Jakob</a:t>
            </a:r>
            <a:r>
              <a:rPr lang="sl-SI" altLang="sl-SI"/>
              <a:t>u</a:t>
            </a:r>
            <a:r>
              <a:rPr lang="en-US" altLang="sl-SI"/>
              <a:t> Missiu kaznovan s plačevanjem šolnine, ki je ni zmogel, saj je s tem zgubil tudi stričevo podporo. Nekaj časa se je preživljal z inštrukcijami.</a:t>
            </a:r>
          </a:p>
          <a:p>
            <a:pPr eaLnBrk="1" hangingPunct="1"/>
            <a:r>
              <a:rPr lang="en-US" altLang="sl-SI"/>
              <a:t>Kette se je šolal v Ljubljani</a:t>
            </a:r>
            <a:r>
              <a:rPr lang="sl-SI" altLang="sl-SI"/>
              <a:t> </a:t>
            </a:r>
            <a:r>
              <a:rPr lang="en-US" altLang="sl-SI"/>
              <a:t>in v Novem mestu, kjer je leta 1898 maturiral.</a:t>
            </a:r>
          </a:p>
        </p:txBody>
      </p:sp>
    </p:spTree>
  </p:cSld>
  <p:clrMapOvr>
    <a:masterClrMapping/>
  </p:clrMapOvr>
  <p:transition>
    <p:newsfla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06425" y="2306638"/>
            <a:ext cx="7878763" cy="2514600"/>
          </a:xfrm>
        </p:spPr>
        <p:txBody>
          <a:bodyPr/>
          <a:lstStyle/>
          <a:p>
            <a:pPr eaLnBrk="1" hangingPunct="1"/>
            <a:r>
              <a:rPr lang="sl-SI" altLang="sl-SI" sz="3200" b="1" smtClean="0"/>
              <a:t>Naštejte jezike, ki se jih je učil Dragotin Kette!</a:t>
            </a:r>
            <a:endParaRPr lang="en-US" altLang="sl-SI" sz="3200" b="1" smtClean="0"/>
          </a:p>
        </p:txBody>
      </p:sp>
      <p:sp>
        <p:nvSpPr>
          <p:cNvPr id="38915" name="Text Box 4"/>
          <p:cNvSpPr txBox="1">
            <a:spLocks noChangeArrowheads="1"/>
          </p:cNvSpPr>
          <p:nvPr/>
        </p:nvSpPr>
        <p:spPr bwMode="auto">
          <a:xfrm>
            <a:off x="2462213" y="5794375"/>
            <a:ext cx="21193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Nazaj v tabelo</a:t>
            </a:r>
            <a:endParaRPr lang="en-US" altLang="sl-SI" sz="2000"/>
          </a:p>
        </p:txBody>
      </p:sp>
      <p:sp>
        <p:nvSpPr>
          <p:cNvPr id="38916" name="Text Box 6"/>
          <p:cNvSpPr txBox="1">
            <a:spLocks noChangeArrowheads="1"/>
          </p:cNvSpPr>
          <p:nvPr/>
        </p:nvSpPr>
        <p:spPr bwMode="auto">
          <a:xfrm>
            <a:off x="5302250" y="5768975"/>
            <a:ext cx="1766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Odgovor</a:t>
            </a:r>
            <a:endParaRPr lang="en-US" altLang="sl-SI" sz="2000"/>
          </a:p>
        </p:txBody>
      </p:sp>
      <p:sp>
        <p:nvSpPr>
          <p:cNvPr id="38917" name="Rectangle 7"/>
          <p:cNvSpPr>
            <a:spLocks noChangeArrowheads="1"/>
          </p:cNvSpPr>
          <p:nvPr/>
        </p:nvSpPr>
        <p:spPr bwMode="auto">
          <a:xfrm>
            <a:off x="4965700" y="704850"/>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30 točk</a:t>
            </a:r>
          </a:p>
        </p:txBody>
      </p:sp>
      <p:sp>
        <p:nvSpPr>
          <p:cNvPr id="192525" name="AutoShape 13">
            <a:hlinkClick r:id="rId2" action="ppaction://hlinksldjump" highlightClick="1"/>
          </p:cNvPr>
          <p:cNvSpPr>
            <a:spLocks noChangeArrowheads="1"/>
          </p:cNvSpPr>
          <p:nvPr/>
        </p:nvSpPr>
        <p:spPr bwMode="auto">
          <a:xfrm>
            <a:off x="5851525" y="5194300"/>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192527" name="AutoShape 15">
            <a:hlinkClick r:id="rId3" action="ppaction://hlinksldjump" highlightClick="1"/>
          </p:cNvPr>
          <p:cNvSpPr>
            <a:spLocks noChangeArrowheads="1"/>
          </p:cNvSpPr>
          <p:nvPr/>
        </p:nvSpPr>
        <p:spPr bwMode="auto">
          <a:xfrm>
            <a:off x="3192463" y="5181600"/>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plus/>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1876425" y="1247775"/>
            <a:ext cx="3043238" cy="1144588"/>
          </a:xfrm>
          <a:effectLst>
            <a:outerShdw dist="35921" dir="2700000" algn="ctr" rotWithShape="0">
              <a:schemeClr val="bg1"/>
            </a:outerShdw>
          </a:effectLst>
        </p:spPr>
        <p:txBody>
          <a:bodyPr/>
          <a:lstStyle/>
          <a:p>
            <a:pPr algn="l" eaLnBrk="1" hangingPunct="1">
              <a:defRPr/>
            </a:pPr>
            <a:r>
              <a:rPr lang="sl-SI" sz="4800" b="1" smtClean="0">
                <a:solidFill>
                  <a:srgbClr val="CC0000"/>
                </a:solidFill>
              </a:rPr>
              <a:t>Odgovor</a:t>
            </a:r>
            <a:r>
              <a:rPr lang="en-US" sz="4800" b="1" smtClean="0">
                <a:solidFill>
                  <a:srgbClr val="CC0000"/>
                </a:solidFill>
              </a:rPr>
              <a:t>:</a:t>
            </a:r>
          </a:p>
        </p:txBody>
      </p:sp>
      <p:sp>
        <p:nvSpPr>
          <p:cNvPr id="39939" name="Text Box 4"/>
          <p:cNvSpPr txBox="1">
            <a:spLocks noChangeArrowheads="1"/>
          </p:cNvSpPr>
          <p:nvPr/>
        </p:nvSpPr>
        <p:spPr bwMode="auto">
          <a:xfrm>
            <a:off x="6442075" y="5719763"/>
            <a:ext cx="2119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V tabelo</a:t>
            </a:r>
            <a:endParaRPr lang="en-US" altLang="sl-SI" sz="2000"/>
          </a:p>
        </p:txBody>
      </p:sp>
      <p:sp>
        <p:nvSpPr>
          <p:cNvPr id="39940" name="Rectangle 5"/>
          <p:cNvSpPr>
            <a:spLocks noChangeArrowheads="1"/>
          </p:cNvSpPr>
          <p:nvPr/>
        </p:nvSpPr>
        <p:spPr bwMode="auto">
          <a:xfrm>
            <a:off x="5175250" y="650875"/>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30 točk</a:t>
            </a:r>
          </a:p>
        </p:txBody>
      </p:sp>
      <p:sp>
        <p:nvSpPr>
          <p:cNvPr id="198670" name="AutoShape 14">
            <a:hlinkClick r:id="rId2" action="ppaction://hlinksldjump" highlightClick="1"/>
          </p:cNvPr>
          <p:cNvSpPr>
            <a:spLocks noChangeArrowheads="1"/>
          </p:cNvSpPr>
          <p:nvPr/>
        </p:nvSpPr>
        <p:spPr bwMode="auto">
          <a:xfrm>
            <a:off x="7175500" y="5173663"/>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39942" name="Rectangle 15"/>
          <p:cNvSpPr>
            <a:spLocks noGrp="1" noChangeArrowheads="1"/>
          </p:cNvSpPr>
          <p:nvPr>
            <p:ph sz="half" idx="2"/>
          </p:nvPr>
        </p:nvSpPr>
        <p:spPr>
          <a:xfrm>
            <a:off x="1187450" y="3162300"/>
            <a:ext cx="6731000" cy="1400175"/>
          </a:xfrm>
        </p:spPr>
        <p:txBody>
          <a:bodyPr/>
          <a:lstStyle/>
          <a:p>
            <a:pPr algn="ctr" eaLnBrk="1" hangingPunct="1">
              <a:spcBef>
                <a:spcPct val="0"/>
              </a:spcBef>
              <a:buFontTx/>
              <a:buNone/>
            </a:pPr>
            <a:r>
              <a:rPr lang="sl-SI" altLang="sl-SI" sz="3200" b="1" smtClean="0"/>
              <a:t>U</a:t>
            </a:r>
            <a:r>
              <a:rPr lang="en-US" altLang="sl-SI" sz="3200" b="1" smtClean="0"/>
              <a:t>čil se je ruskega, italijanskega, francoskega in angleškega jezika.</a:t>
            </a:r>
            <a:r>
              <a:rPr lang="en-US" altLang="sl-SI" smtClean="0"/>
              <a:t> </a:t>
            </a:r>
            <a:endParaRPr lang="sl-SI" altLang="sl-SI" smtClean="0"/>
          </a:p>
        </p:txBody>
      </p:sp>
    </p:spTree>
  </p:cSld>
  <p:clrMapOvr>
    <a:masterClrMapping/>
  </p:clrMapOvr>
  <p:transition>
    <p:newsfla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4"/>
          <p:cNvSpPr txBox="1">
            <a:spLocks noChangeArrowheads="1"/>
          </p:cNvSpPr>
          <p:nvPr/>
        </p:nvSpPr>
        <p:spPr bwMode="auto">
          <a:xfrm>
            <a:off x="2462213" y="6005513"/>
            <a:ext cx="21193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Nazaj v tabelo</a:t>
            </a:r>
            <a:endParaRPr lang="en-US" altLang="sl-SI" sz="2000"/>
          </a:p>
        </p:txBody>
      </p:sp>
      <p:sp>
        <p:nvSpPr>
          <p:cNvPr id="40963" name="Text Box 6"/>
          <p:cNvSpPr txBox="1">
            <a:spLocks noChangeArrowheads="1"/>
          </p:cNvSpPr>
          <p:nvPr/>
        </p:nvSpPr>
        <p:spPr bwMode="auto">
          <a:xfrm>
            <a:off x="5240338" y="5997575"/>
            <a:ext cx="17668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Odgovor</a:t>
            </a:r>
            <a:endParaRPr lang="en-US" altLang="sl-SI" sz="2000"/>
          </a:p>
        </p:txBody>
      </p:sp>
      <p:sp>
        <p:nvSpPr>
          <p:cNvPr id="40964" name="Rectangle 7"/>
          <p:cNvSpPr>
            <a:spLocks noChangeArrowheads="1"/>
          </p:cNvSpPr>
          <p:nvPr/>
        </p:nvSpPr>
        <p:spPr bwMode="auto">
          <a:xfrm>
            <a:off x="4965700" y="704850"/>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40 točk</a:t>
            </a:r>
          </a:p>
        </p:txBody>
      </p:sp>
      <p:sp>
        <p:nvSpPr>
          <p:cNvPr id="40965" name="Rectangle 13"/>
          <p:cNvSpPr>
            <a:spLocks noGrp="1" noChangeArrowheads="1"/>
          </p:cNvSpPr>
          <p:nvPr>
            <p:ph type="title"/>
          </p:nvPr>
        </p:nvSpPr>
        <p:spPr>
          <a:xfrm>
            <a:off x="1106488" y="2460625"/>
            <a:ext cx="6805612" cy="2238375"/>
          </a:xfrm>
        </p:spPr>
        <p:txBody>
          <a:bodyPr/>
          <a:lstStyle/>
          <a:p>
            <a:pPr eaLnBrk="1" hangingPunct="1"/>
            <a:r>
              <a:rPr lang="sl-SI" altLang="sl-SI" sz="3200" b="1" smtClean="0"/>
              <a:t>Koliko je bil star Dragotin Kette, ko je umrl, in vzrok smrti?</a:t>
            </a:r>
            <a:endParaRPr lang="en-US" altLang="sl-SI" sz="3200" b="1" smtClean="0"/>
          </a:p>
        </p:txBody>
      </p:sp>
      <p:sp>
        <p:nvSpPr>
          <p:cNvPr id="193551" name="AutoShape 15">
            <a:hlinkClick r:id="rId2" action="ppaction://hlinksldjump" highlightClick="1"/>
          </p:cNvPr>
          <p:cNvSpPr>
            <a:spLocks noChangeArrowheads="1"/>
          </p:cNvSpPr>
          <p:nvPr/>
        </p:nvSpPr>
        <p:spPr bwMode="auto">
          <a:xfrm>
            <a:off x="5851525" y="5330825"/>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193553" name="AutoShape 17">
            <a:hlinkClick r:id="rId3" action="ppaction://hlinksldjump" highlightClick="1"/>
          </p:cNvPr>
          <p:cNvSpPr>
            <a:spLocks noChangeArrowheads="1"/>
          </p:cNvSpPr>
          <p:nvPr/>
        </p:nvSpPr>
        <p:spPr bwMode="auto">
          <a:xfrm>
            <a:off x="3130550" y="5349875"/>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plu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576869"/>
            </a:gs>
            <a:gs pos="50000">
              <a:schemeClr val="accent1"/>
            </a:gs>
            <a:gs pos="100000">
              <a:srgbClr val="576869"/>
            </a:gs>
          </a:gsLst>
          <a:lin ang="5400000" scaled="1"/>
        </a:gra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2641600"/>
            <a:ext cx="7589838" cy="1736725"/>
          </a:xfrm>
        </p:spPr>
        <p:txBody>
          <a:bodyPr/>
          <a:lstStyle/>
          <a:p>
            <a:pPr eaLnBrk="1" hangingPunct="1"/>
            <a:r>
              <a:rPr lang="sl-SI" altLang="sl-SI" sz="3200" b="1" smtClean="0"/>
              <a:t>Iz katere besede latinske besede</a:t>
            </a:r>
            <a:br>
              <a:rPr lang="sl-SI" altLang="sl-SI" sz="3200" b="1" smtClean="0"/>
            </a:br>
            <a:r>
              <a:rPr lang="sl-SI" altLang="sl-SI" sz="3200" b="1" smtClean="0"/>
              <a:t>izhaja izraz moderna in kaj pomeni?</a:t>
            </a:r>
            <a:endParaRPr lang="en-US" altLang="sl-SI" sz="3200" b="1" smtClean="0"/>
          </a:p>
        </p:txBody>
      </p:sp>
      <p:sp>
        <p:nvSpPr>
          <p:cNvPr id="15363" name="Text Box 18"/>
          <p:cNvSpPr txBox="1">
            <a:spLocks noChangeArrowheads="1"/>
          </p:cNvSpPr>
          <p:nvPr/>
        </p:nvSpPr>
        <p:spPr bwMode="auto">
          <a:xfrm>
            <a:off x="2157413" y="5427663"/>
            <a:ext cx="26892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Nazaj v tabelo</a:t>
            </a:r>
            <a:endParaRPr lang="en-US" altLang="sl-SI" sz="2000"/>
          </a:p>
        </p:txBody>
      </p:sp>
      <p:sp>
        <p:nvSpPr>
          <p:cNvPr id="15364" name="Text Box 20"/>
          <p:cNvSpPr txBox="1">
            <a:spLocks noChangeArrowheads="1"/>
          </p:cNvSpPr>
          <p:nvPr/>
        </p:nvSpPr>
        <p:spPr bwMode="auto">
          <a:xfrm>
            <a:off x="5240338" y="5449888"/>
            <a:ext cx="17668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Odgovor</a:t>
            </a:r>
            <a:endParaRPr lang="en-US" altLang="sl-SI" sz="2000"/>
          </a:p>
        </p:txBody>
      </p:sp>
      <p:sp>
        <p:nvSpPr>
          <p:cNvPr id="15365" name="Rectangle 34"/>
          <p:cNvSpPr>
            <a:spLocks noChangeArrowheads="1"/>
          </p:cNvSpPr>
          <p:nvPr/>
        </p:nvSpPr>
        <p:spPr bwMode="auto">
          <a:xfrm>
            <a:off x="4965700" y="704850"/>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10 točk</a:t>
            </a:r>
          </a:p>
        </p:txBody>
      </p:sp>
      <p:sp>
        <p:nvSpPr>
          <p:cNvPr id="60480" name="AutoShape 64">
            <a:hlinkClick r:id="rId2" action="ppaction://hlinksldjump" highlightClick="1"/>
          </p:cNvPr>
          <p:cNvSpPr>
            <a:spLocks noChangeArrowheads="1"/>
          </p:cNvSpPr>
          <p:nvPr/>
        </p:nvSpPr>
        <p:spPr bwMode="auto">
          <a:xfrm>
            <a:off x="5851525" y="4889500"/>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60481" name="AutoShape 65">
            <a:hlinkClick r:id="rId3" action="ppaction://hlinksldjump" highlightClick="1"/>
          </p:cNvPr>
          <p:cNvSpPr>
            <a:spLocks noChangeArrowheads="1"/>
          </p:cNvSpPr>
          <p:nvPr/>
        </p:nvSpPr>
        <p:spPr bwMode="auto">
          <a:xfrm>
            <a:off x="3227388" y="4900613"/>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plus/>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1624013" y="1114425"/>
            <a:ext cx="3286125" cy="954088"/>
          </a:xfrm>
          <a:effectLst>
            <a:outerShdw dist="35921" dir="2700000" algn="ctr" rotWithShape="0">
              <a:schemeClr val="bg1"/>
            </a:outerShdw>
          </a:effectLst>
        </p:spPr>
        <p:txBody>
          <a:bodyPr/>
          <a:lstStyle/>
          <a:p>
            <a:pPr algn="l" eaLnBrk="1" hangingPunct="1">
              <a:defRPr/>
            </a:pPr>
            <a:r>
              <a:rPr lang="sl-SI" sz="4800" b="1" dirty="0" smtClean="0">
                <a:solidFill>
                  <a:srgbClr val="CC0000"/>
                </a:solidFill>
              </a:rPr>
              <a:t>Odgovor</a:t>
            </a:r>
            <a:r>
              <a:rPr lang="en-US" sz="4800" b="1" dirty="0" smtClean="0">
                <a:solidFill>
                  <a:srgbClr val="CC0000"/>
                </a:solidFill>
              </a:rPr>
              <a:t>:</a:t>
            </a:r>
          </a:p>
        </p:txBody>
      </p:sp>
      <p:sp>
        <p:nvSpPr>
          <p:cNvPr id="41987" name="Text Box 4"/>
          <p:cNvSpPr txBox="1">
            <a:spLocks noChangeArrowheads="1"/>
          </p:cNvSpPr>
          <p:nvPr/>
        </p:nvSpPr>
        <p:spPr bwMode="auto">
          <a:xfrm>
            <a:off x="6442075" y="5719763"/>
            <a:ext cx="2119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V tabelo</a:t>
            </a:r>
            <a:endParaRPr lang="en-US" altLang="sl-SI" sz="2000"/>
          </a:p>
        </p:txBody>
      </p:sp>
      <p:sp>
        <p:nvSpPr>
          <p:cNvPr id="41988" name="Rectangle 5"/>
          <p:cNvSpPr>
            <a:spLocks noChangeArrowheads="1"/>
          </p:cNvSpPr>
          <p:nvPr/>
        </p:nvSpPr>
        <p:spPr bwMode="auto">
          <a:xfrm>
            <a:off x="5175250" y="650875"/>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40 točk</a:t>
            </a:r>
          </a:p>
        </p:txBody>
      </p:sp>
      <p:sp>
        <p:nvSpPr>
          <p:cNvPr id="41989" name="Text Box 11"/>
          <p:cNvSpPr txBox="1">
            <a:spLocks noChangeArrowheads="1"/>
          </p:cNvSpPr>
          <p:nvPr/>
        </p:nvSpPr>
        <p:spPr bwMode="auto">
          <a:xfrm>
            <a:off x="1582738" y="3724275"/>
            <a:ext cx="59642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spcBef>
                <a:spcPct val="50000"/>
              </a:spcBef>
            </a:pPr>
            <a:endParaRPr lang="sl-SI" altLang="sl-SI" sz="3600">
              <a:latin typeface="Times New Roman" panose="02020603050405020304" pitchFamily="18" charset="0"/>
            </a:endParaRPr>
          </a:p>
        </p:txBody>
      </p:sp>
      <p:sp>
        <p:nvSpPr>
          <p:cNvPr id="41990" name="Text Box 12"/>
          <p:cNvSpPr txBox="1">
            <a:spLocks noChangeArrowheads="1"/>
          </p:cNvSpPr>
          <p:nvPr/>
        </p:nvSpPr>
        <p:spPr bwMode="auto">
          <a:xfrm>
            <a:off x="1338263" y="2009775"/>
            <a:ext cx="6604000" cy="378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endParaRPr lang="sl-SI" altLang="sl-SI"/>
          </a:p>
          <a:p>
            <a:pPr algn="ctr" eaLnBrk="1" hangingPunct="1">
              <a:spcBef>
                <a:spcPct val="50000"/>
              </a:spcBef>
            </a:pPr>
            <a:endParaRPr lang="sl-SI" altLang="sl-SI"/>
          </a:p>
          <a:p>
            <a:pPr algn="ctr" eaLnBrk="1" hangingPunct="1">
              <a:spcBef>
                <a:spcPct val="50000"/>
              </a:spcBef>
            </a:pPr>
            <a:r>
              <a:rPr lang="en-US" altLang="sl-SI" sz="2800"/>
              <a:t>Po maturi je odšel k vojakom v Trst, tam je tudi zbolel za tuberkulozo, zaradi česa</a:t>
            </a:r>
            <a:r>
              <a:rPr lang="sl-SI" altLang="sl-SI" sz="2800"/>
              <a:t>r</a:t>
            </a:r>
            <a:r>
              <a:rPr lang="en-US" altLang="sl-SI" sz="2800"/>
              <a:t> je bil odpuščen iz vojske. Umrl je komaj triindvajsetleten v Cukrarni v Ljubljani.</a:t>
            </a:r>
            <a:r>
              <a:rPr lang="en-US" altLang="sl-SI"/>
              <a:t> </a:t>
            </a:r>
            <a:endParaRPr lang="sl-SI" altLang="sl-SI"/>
          </a:p>
        </p:txBody>
      </p:sp>
      <p:sp>
        <p:nvSpPr>
          <p:cNvPr id="41991" name="Rectangle 1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endParaRPr lang="sl-SI" altLang="sl-SI"/>
          </a:p>
        </p:txBody>
      </p:sp>
      <p:sp>
        <p:nvSpPr>
          <p:cNvPr id="199696" name="AutoShape 16">
            <a:hlinkClick r:id="rId2" action="ppaction://hlinksldjump" highlightClick="1"/>
          </p:cNvPr>
          <p:cNvSpPr>
            <a:spLocks noChangeArrowheads="1"/>
          </p:cNvSpPr>
          <p:nvPr/>
        </p:nvSpPr>
        <p:spPr bwMode="auto">
          <a:xfrm>
            <a:off x="7321550" y="6126163"/>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newsfla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239838" y="2414588"/>
            <a:ext cx="6832600" cy="1966912"/>
          </a:xfrm>
        </p:spPr>
        <p:txBody>
          <a:bodyPr/>
          <a:lstStyle/>
          <a:p>
            <a:pPr eaLnBrk="1" hangingPunct="1"/>
            <a:r>
              <a:rPr lang="sl-SI" altLang="sl-SI" sz="3200" b="1" smtClean="0"/>
              <a:t>Naslov Kettejeve zbirke pesmi, leto izdaje in kdo jo je izdal?</a:t>
            </a:r>
          </a:p>
        </p:txBody>
      </p:sp>
      <p:sp>
        <p:nvSpPr>
          <p:cNvPr id="43011" name="Text Box 4"/>
          <p:cNvSpPr txBox="1">
            <a:spLocks noChangeArrowheads="1"/>
          </p:cNvSpPr>
          <p:nvPr/>
        </p:nvSpPr>
        <p:spPr bwMode="auto">
          <a:xfrm>
            <a:off x="2462213" y="5427663"/>
            <a:ext cx="21193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Nazaj v tabelo</a:t>
            </a:r>
            <a:endParaRPr lang="en-US" altLang="sl-SI" sz="2000"/>
          </a:p>
        </p:txBody>
      </p:sp>
      <p:sp>
        <p:nvSpPr>
          <p:cNvPr id="43012" name="Text Box 6"/>
          <p:cNvSpPr txBox="1">
            <a:spLocks noChangeArrowheads="1"/>
          </p:cNvSpPr>
          <p:nvPr/>
        </p:nvSpPr>
        <p:spPr bwMode="auto">
          <a:xfrm>
            <a:off x="5240338" y="5449888"/>
            <a:ext cx="17668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Odgovor</a:t>
            </a:r>
            <a:endParaRPr lang="en-US" altLang="sl-SI" sz="2000"/>
          </a:p>
        </p:txBody>
      </p:sp>
      <p:sp>
        <p:nvSpPr>
          <p:cNvPr id="43013" name="Rectangle 7"/>
          <p:cNvSpPr>
            <a:spLocks noChangeArrowheads="1"/>
          </p:cNvSpPr>
          <p:nvPr/>
        </p:nvSpPr>
        <p:spPr bwMode="auto">
          <a:xfrm>
            <a:off x="4965700" y="704850"/>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50 točk</a:t>
            </a:r>
          </a:p>
        </p:txBody>
      </p:sp>
      <p:sp>
        <p:nvSpPr>
          <p:cNvPr id="194573" name="AutoShape 13">
            <a:hlinkClick r:id="rId2" action="ppaction://hlinksldjump" highlightClick="1"/>
          </p:cNvPr>
          <p:cNvSpPr>
            <a:spLocks noChangeArrowheads="1"/>
          </p:cNvSpPr>
          <p:nvPr/>
        </p:nvSpPr>
        <p:spPr bwMode="auto">
          <a:xfrm>
            <a:off x="5851525" y="4889500"/>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194575" name="AutoShape 15">
            <a:hlinkClick r:id="rId3" action="ppaction://hlinksldjump" highlightClick="1"/>
          </p:cNvPr>
          <p:cNvSpPr>
            <a:spLocks noChangeArrowheads="1"/>
          </p:cNvSpPr>
          <p:nvPr/>
        </p:nvSpPr>
        <p:spPr bwMode="auto">
          <a:xfrm>
            <a:off x="3192463" y="4846638"/>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plus/>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1670050" y="1355725"/>
            <a:ext cx="3163888" cy="830263"/>
          </a:xfrm>
          <a:effectLst>
            <a:outerShdw dist="35921" dir="2700000" algn="ctr" rotWithShape="0">
              <a:schemeClr val="bg1"/>
            </a:outerShdw>
          </a:effectLst>
        </p:spPr>
        <p:txBody>
          <a:bodyPr/>
          <a:lstStyle/>
          <a:p>
            <a:pPr algn="l" eaLnBrk="1" hangingPunct="1">
              <a:defRPr/>
            </a:pPr>
            <a:r>
              <a:rPr lang="sl-SI" sz="4800" b="1" smtClean="0">
                <a:solidFill>
                  <a:srgbClr val="CC0000"/>
                </a:solidFill>
              </a:rPr>
              <a:t>Odgovor</a:t>
            </a:r>
            <a:r>
              <a:rPr lang="en-US" sz="4800" b="1" smtClean="0">
                <a:solidFill>
                  <a:srgbClr val="CC0000"/>
                </a:solidFill>
              </a:rPr>
              <a:t>:</a:t>
            </a:r>
          </a:p>
        </p:txBody>
      </p:sp>
      <p:sp>
        <p:nvSpPr>
          <p:cNvPr id="44035" name="Text Box 4"/>
          <p:cNvSpPr txBox="1">
            <a:spLocks noChangeArrowheads="1"/>
          </p:cNvSpPr>
          <p:nvPr/>
        </p:nvSpPr>
        <p:spPr bwMode="auto">
          <a:xfrm>
            <a:off x="6442075" y="5719763"/>
            <a:ext cx="2119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V tabelo</a:t>
            </a:r>
            <a:endParaRPr lang="en-US" altLang="sl-SI" sz="2000"/>
          </a:p>
        </p:txBody>
      </p:sp>
      <p:sp>
        <p:nvSpPr>
          <p:cNvPr id="44036" name="Rectangle 5"/>
          <p:cNvSpPr>
            <a:spLocks noChangeArrowheads="1"/>
          </p:cNvSpPr>
          <p:nvPr/>
        </p:nvSpPr>
        <p:spPr bwMode="auto">
          <a:xfrm>
            <a:off x="5175250" y="650875"/>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50 točk</a:t>
            </a:r>
          </a:p>
        </p:txBody>
      </p:sp>
      <p:sp>
        <p:nvSpPr>
          <p:cNvPr id="44037" name="Text Box 8"/>
          <p:cNvSpPr txBox="1">
            <a:spLocks noChangeArrowheads="1"/>
          </p:cNvSpPr>
          <p:nvPr/>
        </p:nvSpPr>
        <p:spPr bwMode="auto">
          <a:xfrm>
            <a:off x="1223963" y="2189163"/>
            <a:ext cx="6332537" cy="179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endParaRPr lang="sl-SI" altLang="sl-SI" sz="3200">
              <a:solidFill>
                <a:schemeClr val="tx2"/>
              </a:solidFill>
            </a:endParaRPr>
          </a:p>
          <a:p>
            <a:pPr algn="ctr" eaLnBrk="1" hangingPunct="1">
              <a:spcBef>
                <a:spcPct val="50000"/>
              </a:spcBef>
            </a:pPr>
            <a:r>
              <a:rPr lang="sl-SI" altLang="sl-SI" sz="3200"/>
              <a:t>Poezije, leta 1900, izda jih Anton Aškerc (kritika!).</a:t>
            </a:r>
            <a:endParaRPr lang="en-US" altLang="sl-SI"/>
          </a:p>
        </p:txBody>
      </p:sp>
      <p:sp>
        <p:nvSpPr>
          <p:cNvPr id="200716" name="AutoShape 12">
            <a:hlinkClick r:id="rId2" action="ppaction://hlinksldjump" highlightClick="1"/>
          </p:cNvPr>
          <p:cNvSpPr>
            <a:spLocks noChangeArrowheads="1"/>
          </p:cNvSpPr>
          <p:nvPr/>
        </p:nvSpPr>
        <p:spPr bwMode="auto">
          <a:xfrm>
            <a:off x="7207250" y="5157788"/>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newsflash/>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522288" y="2576513"/>
            <a:ext cx="8062912" cy="1936750"/>
          </a:xfrm>
        </p:spPr>
        <p:txBody>
          <a:bodyPr/>
          <a:lstStyle/>
          <a:p>
            <a:pPr eaLnBrk="1" hangingPunct="1"/>
            <a:r>
              <a:rPr lang="sl-SI" altLang="sl-SI" sz="3200" b="1" smtClean="0"/>
              <a:t>Kje in kdaj se je rodil Ivan Cankar?</a:t>
            </a:r>
          </a:p>
        </p:txBody>
      </p:sp>
      <p:sp>
        <p:nvSpPr>
          <p:cNvPr id="45059" name="Text Box 4"/>
          <p:cNvSpPr txBox="1">
            <a:spLocks noChangeArrowheads="1"/>
          </p:cNvSpPr>
          <p:nvPr/>
        </p:nvSpPr>
        <p:spPr bwMode="auto">
          <a:xfrm>
            <a:off x="2462213" y="5427663"/>
            <a:ext cx="21193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Nazaj v tabelo</a:t>
            </a:r>
            <a:endParaRPr lang="en-US" altLang="sl-SI" sz="2000"/>
          </a:p>
        </p:txBody>
      </p:sp>
      <p:sp>
        <p:nvSpPr>
          <p:cNvPr id="45060" name="Text Box 6"/>
          <p:cNvSpPr txBox="1">
            <a:spLocks noChangeArrowheads="1"/>
          </p:cNvSpPr>
          <p:nvPr/>
        </p:nvSpPr>
        <p:spPr bwMode="auto">
          <a:xfrm>
            <a:off x="5240338" y="5449888"/>
            <a:ext cx="17668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Odgovor</a:t>
            </a:r>
            <a:endParaRPr lang="en-US" altLang="sl-SI" sz="2000"/>
          </a:p>
        </p:txBody>
      </p:sp>
      <p:sp>
        <p:nvSpPr>
          <p:cNvPr id="45061" name="Rectangle 7"/>
          <p:cNvSpPr>
            <a:spLocks noChangeArrowheads="1"/>
          </p:cNvSpPr>
          <p:nvPr/>
        </p:nvSpPr>
        <p:spPr bwMode="auto">
          <a:xfrm>
            <a:off x="4965700" y="704850"/>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10 točk</a:t>
            </a:r>
          </a:p>
        </p:txBody>
      </p:sp>
      <p:sp>
        <p:nvSpPr>
          <p:cNvPr id="207888" name="AutoShape 16">
            <a:hlinkClick r:id="rId2" action="ppaction://hlinksldjump" highlightClick="1"/>
          </p:cNvPr>
          <p:cNvSpPr>
            <a:spLocks noChangeArrowheads="1"/>
          </p:cNvSpPr>
          <p:nvPr/>
        </p:nvSpPr>
        <p:spPr bwMode="auto">
          <a:xfrm>
            <a:off x="5851525" y="4889500"/>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207890" name="AutoShape 18">
            <a:hlinkClick r:id="rId3" action="ppaction://hlinksldjump" highlightClick="1"/>
          </p:cNvPr>
          <p:cNvSpPr>
            <a:spLocks noChangeArrowheads="1"/>
          </p:cNvSpPr>
          <p:nvPr/>
        </p:nvSpPr>
        <p:spPr bwMode="auto">
          <a:xfrm>
            <a:off x="3192463" y="4846638"/>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plus/>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1889125" y="1233488"/>
            <a:ext cx="3186113" cy="868362"/>
          </a:xfrm>
          <a:effectLst>
            <a:outerShdw dist="35921" dir="2700000" algn="ctr" rotWithShape="0">
              <a:schemeClr val="bg1"/>
            </a:outerShdw>
          </a:effectLst>
        </p:spPr>
        <p:txBody>
          <a:bodyPr/>
          <a:lstStyle/>
          <a:p>
            <a:pPr algn="l" eaLnBrk="1" hangingPunct="1">
              <a:defRPr/>
            </a:pPr>
            <a:r>
              <a:rPr lang="sl-SI" sz="4800" b="1" smtClean="0">
                <a:solidFill>
                  <a:srgbClr val="CC0000"/>
                </a:solidFill>
              </a:rPr>
              <a:t>Odgovor</a:t>
            </a:r>
            <a:r>
              <a:rPr lang="en-US" sz="4800" b="1" smtClean="0">
                <a:solidFill>
                  <a:srgbClr val="CC0000"/>
                </a:solidFill>
              </a:rPr>
              <a:t>:</a:t>
            </a:r>
          </a:p>
        </p:txBody>
      </p:sp>
      <p:sp>
        <p:nvSpPr>
          <p:cNvPr id="46083" name="Text Box 4"/>
          <p:cNvSpPr txBox="1">
            <a:spLocks noChangeArrowheads="1"/>
          </p:cNvSpPr>
          <p:nvPr/>
        </p:nvSpPr>
        <p:spPr bwMode="auto">
          <a:xfrm>
            <a:off x="6508750" y="5719763"/>
            <a:ext cx="2119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V tabelo</a:t>
            </a:r>
            <a:endParaRPr lang="en-US" altLang="sl-SI" sz="2000"/>
          </a:p>
        </p:txBody>
      </p:sp>
      <p:sp>
        <p:nvSpPr>
          <p:cNvPr id="46084" name="Rectangle 5"/>
          <p:cNvSpPr>
            <a:spLocks noChangeArrowheads="1"/>
          </p:cNvSpPr>
          <p:nvPr/>
        </p:nvSpPr>
        <p:spPr bwMode="auto">
          <a:xfrm>
            <a:off x="5292725" y="536575"/>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10 točk</a:t>
            </a:r>
          </a:p>
        </p:txBody>
      </p:sp>
      <p:sp>
        <p:nvSpPr>
          <p:cNvPr id="46085" name="Text Box 8"/>
          <p:cNvSpPr txBox="1">
            <a:spLocks noChangeArrowheads="1"/>
          </p:cNvSpPr>
          <p:nvPr/>
        </p:nvSpPr>
        <p:spPr bwMode="auto">
          <a:xfrm>
            <a:off x="1335088" y="2886075"/>
            <a:ext cx="6526212"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r>
              <a:rPr lang="sl-SI" altLang="sl-SI" sz="3200"/>
              <a:t>Ivan Cankar se je rodil leta 1876 na Vrhniki.</a:t>
            </a:r>
          </a:p>
        </p:txBody>
      </p:sp>
      <p:sp>
        <p:nvSpPr>
          <p:cNvPr id="208911" name="AutoShape 15">
            <a:hlinkClick r:id="rId2" action="ppaction://hlinksldjump" highlightClick="1"/>
          </p:cNvPr>
          <p:cNvSpPr>
            <a:spLocks noChangeArrowheads="1"/>
          </p:cNvSpPr>
          <p:nvPr/>
        </p:nvSpPr>
        <p:spPr bwMode="auto">
          <a:xfrm>
            <a:off x="7286625" y="5189538"/>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newsflash/>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4"/>
          <p:cNvSpPr txBox="1">
            <a:spLocks noChangeArrowheads="1"/>
          </p:cNvSpPr>
          <p:nvPr/>
        </p:nvSpPr>
        <p:spPr bwMode="auto">
          <a:xfrm>
            <a:off x="2462213" y="5718175"/>
            <a:ext cx="21193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Nazaj v tabelo </a:t>
            </a:r>
            <a:endParaRPr lang="en-US" altLang="sl-SI" sz="2000"/>
          </a:p>
        </p:txBody>
      </p:sp>
      <p:sp>
        <p:nvSpPr>
          <p:cNvPr id="47107" name="Text Box 6"/>
          <p:cNvSpPr txBox="1">
            <a:spLocks noChangeArrowheads="1"/>
          </p:cNvSpPr>
          <p:nvPr/>
        </p:nvSpPr>
        <p:spPr bwMode="auto">
          <a:xfrm>
            <a:off x="5346700" y="5724525"/>
            <a:ext cx="1766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Odgovor</a:t>
            </a:r>
            <a:endParaRPr lang="en-US" altLang="sl-SI" sz="2000"/>
          </a:p>
        </p:txBody>
      </p:sp>
      <p:sp>
        <p:nvSpPr>
          <p:cNvPr id="47108" name="Rectangle 7"/>
          <p:cNvSpPr>
            <a:spLocks noChangeArrowheads="1"/>
          </p:cNvSpPr>
          <p:nvPr/>
        </p:nvSpPr>
        <p:spPr bwMode="auto">
          <a:xfrm>
            <a:off x="4965700" y="704850"/>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20 točk</a:t>
            </a:r>
          </a:p>
        </p:txBody>
      </p:sp>
      <p:sp>
        <p:nvSpPr>
          <p:cNvPr id="47109" name="Text Box 18"/>
          <p:cNvSpPr txBox="1">
            <a:spLocks noChangeArrowheads="1"/>
          </p:cNvSpPr>
          <p:nvPr/>
        </p:nvSpPr>
        <p:spPr bwMode="auto">
          <a:xfrm>
            <a:off x="482600" y="2413000"/>
            <a:ext cx="8250238"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endParaRPr lang="sl-SI" altLang="sl-SI" sz="3600">
              <a:latin typeface="Times New Roman" panose="02020603050405020304" pitchFamily="18" charset="0"/>
            </a:endParaRPr>
          </a:p>
          <a:p>
            <a:pPr algn="ctr" eaLnBrk="1" hangingPunct="1"/>
            <a:r>
              <a:rPr lang="sl-SI" altLang="sl-SI" sz="3200">
                <a:solidFill>
                  <a:schemeClr val="tx2"/>
                </a:solidFill>
              </a:rPr>
              <a:t>Kaj je Cankar študiral in kje?</a:t>
            </a:r>
            <a:endParaRPr lang="en-US" altLang="sl-SI" sz="3200">
              <a:solidFill>
                <a:schemeClr val="tx2"/>
              </a:solidFill>
            </a:endParaRPr>
          </a:p>
        </p:txBody>
      </p:sp>
      <p:sp>
        <p:nvSpPr>
          <p:cNvPr id="206872" name="AutoShape 24">
            <a:hlinkClick r:id="rId2" action="ppaction://hlinksldjump" highlightClick="1"/>
          </p:cNvPr>
          <p:cNvSpPr>
            <a:spLocks noChangeArrowheads="1"/>
          </p:cNvSpPr>
          <p:nvPr/>
        </p:nvSpPr>
        <p:spPr bwMode="auto">
          <a:xfrm>
            <a:off x="3192463" y="4937125"/>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206875" name="AutoShape 27">
            <a:hlinkClick r:id="rId3" action="ppaction://hlinksldjump" highlightClick="1"/>
          </p:cNvPr>
          <p:cNvSpPr>
            <a:spLocks noChangeArrowheads="1"/>
          </p:cNvSpPr>
          <p:nvPr/>
        </p:nvSpPr>
        <p:spPr bwMode="auto">
          <a:xfrm>
            <a:off x="5851525" y="4889500"/>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plus/>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xfrm>
            <a:off x="1782763" y="1817688"/>
            <a:ext cx="3216275" cy="992187"/>
          </a:xfrm>
          <a:effectLst>
            <a:outerShdw dist="35921" dir="2700000" algn="ctr" rotWithShape="0">
              <a:schemeClr val="bg1"/>
            </a:outerShdw>
          </a:effectLst>
        </p:spPr>
        <p:txBody>
          <a:bodyPr/>
          <a:lstStyle/>
          <a:p>
            <a:pPr algn="l" eaLnBrk="1" hangingPunct="1">
              <a:defRPr/>
            </a:pPr>
            <a:r>
              <a:rPr lang="sl-SI" sz="4800" b="1" smtClean="0">
                <a:solidFill>
                  <a:srgbClr val="CC0000"/>
                </a:solidFill>
              </a:rPr>
              <a:t>Odgovor</a:t>
            </a:r>
            <a:r>
              <a:rPr lang="en-US" sz="4800" b="1" smtClean="0">
                <a:solidFill>
                  <a:srgbClr val="CC0000"/>
                </a:solidFill>
              </a:rPr>
              <a:t>:</a:t>
            </a:r>
          </a:p>
        </p:txBody>
      </p:sp>
      <p:sp>
        <p:nvSpPr>
          <p:cNvPr id="48131" name="Text Box 4"/>
          <p:cNvSpPr txBox="1">
            <a:spLocks noChangeArrowheads="1"/>
          </p:cNvSpPr>
          <p:nvPr/>
        </p:nvSpPr>
        <p:spPr bwMode="auto">
          <a:xfrm>
            <a:off x="6508750" y="5719763"/>
            <a:ext cx="2119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V tabelo</a:t>
            </a:r>
            <a:endParaRPr lang="en-US" altLang="sl-SI" sz="2000"/>
          </a:p>
        </p:txBody>
      </p:sp>
      <p:sp>
        <p:nvSpPr>
          <p:cNvPr id="48132" name="Rectangle 5"/>
          <p:cNvSpPr>
            <a:spLocks noChangeArrowheads="1"/>
          </p:cNvSpPr>
          <p:nvPr/>
        </p:nvSpPr>
        <p:spPr bwMode="auto">
          <a:xfrm>
            <a:off x="5292725" y="536575"/>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20 točk</a:t>
            </a:r>
          </a:p>
        </p:txBody>
      </p:sp>
      <p:sp>
        <p:nvSpPr>
          <p:cNvPr id="48133" name="Text Box 11"/>
          <p:cNvSpPr txBox="1">
            <a:spLocks noChangeArrowheads="1"/>
          </p:cNvSpPr>
          <p:nvPr/>
        </p:nvSpPr>
        <p:spPr bwMode="auto">
          <a:xfrm>
            <a:off x="1235075" y="2784475"/>
            <a:ext cx="6707188"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800"/>
              <a:t>Leta 1896 je Cankar odšel na Dunaj študirat tehniko, kmalu pa si je premislil in se vpisal na slavistiko, ob tem je izgubil podporo deželnega zbora, poleg tega pa mu je 1897 umrla mati, zato je študij opustil.</a:t>
            </a:r>
            <a:endParaRPr lang="sl-SI" altLang="sl-SI" sz="2800">
              <a:solidFill>
                <a:schemeClr val="tx2"/>
              </a:solidFill>
            </a:endParaRPr>
          </a:p>
        </p:txBody>
      </p:sp>
      <p:sp>
        <p:nvSpPr>
          <p:cNvPr id="209936" name="AutoShape 16">
            <a:hlinkClick r:id="rId2" action="ppaction://hlinksldjump" highlightClick="1"/>
          </p:cNvPr>
          <p:cNvSpPr>
            <a:spLocks noChangeArrowheads="1"/>
          </p:cNvSpPr>
          <p:nvPr/>
        </p:nvSpPr>
        <p:spPr bwMode="auto">
          <a:xfrm>
            <a:off x="7270750" y="5067300"/>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newsflash/>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1463675" y="2803525"/>
            <a:ext cx="6583363" cy="1401763"/>
          </a:xfrm>
        </p:spPr>
        <p:txBody>
          <a:bodyPr/>
          <a:lstStyle/>
          <a:p>
            <a:pPr eaLnBrk="1" hangingPunct="1"/>
            <a:r>
              <a:rPr lang="sl-SI" altLang="sl-SI" sz="3200" b="1" smtClean="0"/>
              <a:t>Naslov romana, v katerem opisuje življenje svoje matere.</a:t>
            </a:r>
            <a:endParaRPr lang="en-US" altLang="sl-SI" sz="3200" b="1" smtClean="0"/>
          </a:p>
        </p:txBody>
      </p:sp>
      <p:sp>
        <p:nvSpPr>
          <p:cNvPr id="49155" name="Text Box 4"/>
          <p:cNvSpPr txBox="1">
            <a:spLocks noChangeArrowheads="1"/>
          </p:cNvSpPr>
          <p:nvPr/>
        </p:nvSpPr>
        <p:spPr bwMode="auto">
          <a:xfrm>
            <a:off x="2462213" y="5427663"/>
            <a:ext cx="21193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Nazaj v tabelo</a:t>
            </a:r>
            <a:endParaRPr lang="en-US" altLang="sl-SI" sz="2000"/>
          </a:p>
        </p:txBody>
      </p:sp>
      <p:sp>
        <p:nvSpPr>
          <p:cNvPr id="49156" name="Text Box 6"/>
          <p:cNvSpPr txBox="1">
            <a:spLocks noChangeArrowheads="1"/>
          </p:cNvSpPr>
          <p:nvPr/>
        </p:nvSpPr>
        <p:spPr bwMode="auto">
          <a:xfrm>
            <a:off x="5240338" y="5449888"/>
            <a:ext cx="17668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Odgovor</a:t>
            </a:r>
            <a:endParaRPr lang="en-US" altLang="sl-SI" sz="2000"/>
          </a:p>
        </p:txBody>
      </p:sp>
      <p:sp>
        <p:nvSpPr>
          <p:cNvPr id="49157" name="Rectangle 7"/>
          <p:cNvSpPr>
            <a:spLocks noChangeArrowheads="1"/>
          </p:cNvSpPr>
          <p:nvPr/>
        </p:nvSpPr>
        <p:spPr bwMode="auto">
          <a:xfrm>
            <a:off x="4965700" y="704850"/>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30 točk</a:t>
            </a:r>
          </a:p>
        </p:txBody>
      </p:sp>
      <p:sp>
        <p:nvSpPr>
          <p:cNvPr id="205841" name="AutoShape 17">
            <a:hlinkClick r:id="rId2" action="ppaction://hlinksldjump" highlightClick="1"/>
          </p:cNvPr>
          <p:cNvSpPr>
            <a:spLocks noChangeArrowheads="1"/>
          </p:cNvSpPr>
          <p:nvPr/>
        </p:nvSpPr>
        <p:spPr bwMode="auto">
          <a:xfrm>
            <a:off x="5851525" y="4889500"/>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205842" name="AutoShape 18">
            <a:hlinkClick r:id="rId3" action="ppaction://hlinksldjump" highlightClick="1"/>
          </p:cNvPr>
          <p:cNvSpPr>
            <a:spLocks noChangeArrowheads="1"/>
          </p:cNvSpPr>
          <p:nvPr/>
        </p:nvSpPr>
        <p:spPr bwMode="auto">
          <a:xfrm>
            <a:off x="3192463" y="4846638"/>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plus/>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a:xfrm>
            <a:off x="1908175" y="882650"/>
            <a:ext cx="3354388" cy="777875"/>
          </a:xfrm>
          <a:effectLst>
            <a:outerShdw dist="35921" dir="2700000" algn="ctr" rotWithShape="0">
              <a:schemeClr val="bg1"/>
            </a:outerShdw>
          </a:effectLst>
        </p:spPr>
        <p:txBody>
          <a:bodyPr/>
          <a:lstStyle/>
          <a:p>
            <a:pPr algn="l" eaLnBrk="1" hangingPunct="1">
              <a:defRPr/>
            </a:pPr>
            <a:r>
              <a:rPr lang="sl-SI" sz="4800" b="1" dirty="0" smtClean="0">
                <a:solidFill>
                  <a:srgbClr val="CC0000"/>
                </a:solidFill>
              </a:rPr>
              <a:t>Odgovor</a:t>
            </a:r>
            <a:r>
              <a:rPr lang="en-US" sz="4800" b="1" dirty="0" smtClean="0">
                <a:solidFill>
                  <a:srgbClr val="CC0000"/>
                </a:solidFill>
              </a:rPr>
              <a:t>:</a:t>
            </a:r>
          </a:p>
        </p:txBody>
      </p:sp>
      <p:sp>
        <p:nvSpPr>
          <p:cNvPr id="50179" name="Text Box 4"/>
          <p:cNvSpPr txBox="1">
            <a:spLocks noChangeArrowheads="1"/>
          </p:cNvSpPr>
          <p:nvPr/>
        </p:nvSpPr>
        <p:spPr bwMode="auto">
          <a:xfrm>
            <a:off x="6538913" y="6100763"/>
            <a:ext cx="21193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V tabelo</a:t>
            </a:r>
            <a:endParaRPr lang="en-US" altLang="sl-SI" sz="2000"/>
          </a:p>
        </p:txBody>
      </p:sp>
      <p:sp>
        <p:nvSpPr>
          <p:cNvPr id="50180" name="Rectangle 5"/>
          <p:cNvSpPr>
            <a:spLocks noChangeArrowheads="1"/>
          </p:cNvSpPr>
          <p:nvPr/>
        </p:nvSpPr>
        <p:spPr bwMode="auto">
          <a:xfrm>
            <a:off x="5292725" y="536575"/>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30 točk</a:t>
            </a:r>
          </a:p>
        </p:txBody>
      </p:sp>
      <p:sp>
        <p:nvSpPr>
          <p:cNvPr id="50181" name="Text Box 8"/>
          <p:cNvSpPr txBox="1">
            <a:spLocks noChangeArrowheads="1"/>
          </p:cNvSpPr>
          <p:nvPr/>
        </p:nvSpPr>
        <p:spPr bwMode="auto">
          <a:xfrm>
            <a:off x="1519238" y="2895600"/>
            <a:ext cx="64119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spcBef>
                <a:spcPct val="50000"/>
              </a:spcBef>
            </a:pPr>
            <a:r>
              <a:rPr lang="sl-SI" altLang="sl-SI" sz="3200"/>
              <a:t>roman Na klancu</a:t>
            </a:r>
          </a:p>
        </p:txBody>
      </p:sp>
      <p:sp>
        <p:nvSpPr>
          <p:cNvPr id="210959" name="AutoShape 15">
            <a:hlinkClick r:id="rId2" action="ppaction://hlinksldjump" highlightClick="1"/>
          </p:cNvPr>
          <p:cNvSpPr>
            <a:spLocks noChangeArrowheads="1"/>
          </p:cNvSpPr>
          <p:nvPr/>
        </p:nvSpPr>
        <p:spPr bwMode="auto">
          <a:xfrm>
            <a:off x="7318375" y="5508625"/>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newsflash/>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779463" y="2292350"/>
            <a:ext cx="7954962" cy="2590800"/>
          </a:xfrm>
        </p:spPr>
        <p:txBody>
          <a:bodyPr/>
          <a:lstStyle/>
          <a:p>
            <a:pPr eaLnBrk="1" hangingPunct="1"/>
            <a:r>
              <a:rPr lang="sl-SI" altLang="sl-SI" sz="3200" b="1" smtClean="0"/>
              <a:t>Cankar se je ukvarjal tudi s politiko. Kako je bilo naslov njegovemu znamenitemu predavanju?</a:t>
            </a:r>
            <a:endParaRPr lang="en-US" altLang="sl-SI" sz="3200" b="1" smtClean="0"/>
          </a:p>
        </p:txBody>
      </p:sp>
      <p:sp>
        <p:nvSpPr>
          <p:cNvPr id="51203" name="Text Box 4"/>
          <p:cNvSpPr txBox="1">
            <a:spLocks noChangeArrowheads="1"/>
          </p:cNvSpPr>
          <p:nvPr/>
        </p:nvSpPr>
        <p:spPr bwMode="auto">
          <a:xfrm>
            <a:off x="2462213" y="5427663"/>
            <a:ext cx="21193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Nazaj v tabelo</a:t>
            </a:r>
            <a:endParaRPr lang="en-US" altLang="sl-SI" sz="2000"/>
          </a:p>
        </p:txBody>
      </p:sp>
      <p:sp>
        <p:nvSpPr>
          <p:cNvPr id="51204" name="Text Box 6"/>
          <p:cNvSpPr txBox="1">
            <a:spLocks noChangeArrowheads="1"/>
          </p:cNvSpPr>
          <p:nvPr/>
        </p:nvSpPr>
        <p:spPr bwMode="auto">
          <a:xfrm>
            <a:off x="5240338" y="5449888"/>
            <a:ext cx="17668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Odgovor</a:t>
            </a:r>
            <a:endParaRPr lang="en-US" altLang="sl-SI" sz="2000"/>
          </a:p>
        </p:txBody>
      </p:sp>
      <p:sp>
        <p:nvSpPr>
          <p:cNvPr id="51205" name="Rectangle 7"/>
          <p:cNvSpPr>
            <a:spLocks noChangeArrowheads="1"/>
          </p:cNvSpPr>
          <p:nvPr/>
        </p:nvSpPr>
        <p:spPr bwMode="auto">
          <a:xfrm>
            <a:off x="4965700" y="704850"/>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40 točk</a:t>
            </a:r>
          </a:p>
        </p:txBody>
      </p:sp>
      <p:sp>
        <p:nvSpPr>
          <p:cNvPr id="51206" name="Rectangle 1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endParaRPr lang="sl-SI" altLang="sl-SI"/>
          </a:p>
        </p:txBody>
      </p:sp>
      <p:sp>
        <p:nvSpPr>
          <p:cNvPr id="204822" name="AutoShape 22">
            <a:hlinkClick r:id="rId2" action="ppaction://hlinksldjump" highlightClick="1"/>
          </p:cNvPr>
          <p:cNvSpPr>
            <a:spLocks noChangeArrowheads="1"/>
          </p:cNvSpPr>
          <p:nvPr/>
        </p:nvSpPr>
        <p:spPr bwMode="auto">
          <a:xfrm>
            <a:off x="5851525" y="4889500"/>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204825" name="AutoShape 25">
            <a:hlinkClick r:id="rId3" action="ppaction://hlinksldjump" highlightClick="1"/>
          </p:cNvPr>
          <p:cNvSpPr>
            <a:spLocks noChangeArrowheads="1"/>
          </p:cNvSpPr>
          <p:nvPr/>
        </p:nvSpPr>
        <p:spPr bwMode="auto">
          <a:xfrm>
            <a:off x="3192463" y="4846638"/>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plu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576869"/>
            </a:gs>
            <a:gs pos="50000">
              <a:schemeClr val="accent1"/>
            </a:gs>
            <a:gs pos="100000">
              <a:srgbClr val="576869"/>
            </a:gs>
          </a:gsLst>
          <a:lin ang="0" scaled="1"/>
        </a:gradFill>
        <a:effectLst/>
      </p:bgPr>
    </p:bg>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1787525" y="1814513"/>
            <a:ext cx="3298825" cy="1011237"/>
          </a:xfrm>
          <a:effectLst>
            <a:outerShdw dist="35921" dir="2700000" algn="ctr" rotWithShape="0">
              <a:schemeClr val="bg1"/>
            </a:outerShdw>
          </a:effectLst>
        </p:spPr>
        <p:txBody>
          <a:bodyPr/>
          <a:lstStyle/>
          <a:p>
            <a:pPr algn="l" eaLnBrk="1" hangingPunct="1">
              <a:defRPr/>
            </a:pPr>
            <a:r>
              <a:rPr lang="sl-SI" sz="5400" b="1" smtClean="0">
                <a:solidFill>
                  <a:srgbClr val="CC0000"/>
                </a:solidFill>
              </a:rPr>
              <a:t>Odgovor</a:t>
            </a:r>
            <a:r>
              <a:rPr lang="en-US" sz="5400" b="1" smtClean="0">
                <a:solidFill>
                  <a:srgbClr val="CC0000"/>
                </a:solidFill>
              </a:rPr>
              <a:t>:</a:t>
            </a:r>
          </a:p>
        </p:txBody>
      </p:sp>
      <p:sp>
        <p:nvSpPr>
          <p:cNvPr id="16387" name="Text Box 5"/>
          <p:cNvSpPr txBox="1">
            <a:spLocks noChangeArrowheads="1"/>
          </p:cNvSpPr>
          <p:nvPr/>
        </p:nvSpPr>
        <p:spPr bwMode="auto">
          <a:xfrm>
            <a:off x="6508750" y="5719763"/>
            <a:ext cx="2119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V tabelo</a:t>
            </a:r>
            <a:endParaRPr lang="en-US" altLang="sl-SI" sz="2000"/>
          </a:p>
        </p:txBody>
      </p:sp>
      <p:sp>
        <p:nvSpPr>
          <p:cNvPr id="16388" name="Rectangle 10"/>
          <p:cNvSpPr>
            <a:spLocks noChangeArrowheads="1"/>
          </p:cNvSpPr>
          <p:nvPr/>
        </p:nvSpPr>
        <p:spPr bwMode="auto">
          <a:xfrm>
            <a:off x="5292725" y="536575"/>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10 točk</a:t>
            </a:r>
          </a:p>
        </p:txBody>
      </p:sp>
      <p:sp>
        <p:nvSpPr>
          <p:cNvPr id="16389" name="Text Box 18"/>
          <p:cNvSpPr txBox="1">
            <a:spLocks noChangeArrowheads="1"/>
          </p:cNvSpPr>
          <p:nvPr/>
        </p:nvSpPr>
        <p:spPr bwMode="auto">
          <a:xfrm>
            <a:off x="1281113" y="2984500"/>
            <a:ext cx="6494462" cy="179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endParaRPr lang="sl-SI" altLang="sl-SI" sz="3200"/>
          </a:p>
          <a:p>
            <a:pPr algn="ctr" eaLnBrk="1" hangingPunct="1">
              <a:spcBef>
                <a:spcPct val="50000"/>
              </a:spcBef>
            </a:pPr>
            <a:r>
              <a:rPr lang="sl-SI" altLang="sl-SI" sz="3200" i="1">
                <a:solidFill>
                  <a:srgbClr val="D81419"/>
                </a:solidFill>
              </a:rPr>
              <a:t>M</a:t>
            </a:r>
            <a:r>
              <a:rPr lang="en-US" altLang="sl-SI" sz="3200" i="1">
                <a:solidFill>
                  <a:srgbClr val="D81419"/>
                </a:solidFill>
              </a:rPr>
              <a:t>odernus</a:t>
            </a:r>
            <a:r>
              <a:rPr lang="en-US" altLang="sl-SI" sz="3200"/>
              <a:t>, pomeni nedaven, sodoben ali sodobna.</a:t>
            </a:r>
            <a:r>
              <a:rPr lang="en-US" altLang="sl-SI"/>
              <a:t> </a:t>
            </a:r>
          </a:p>
        </p:txBody>
      </p:sp>
      <p:sp>
        <p:nvSpPr>
          <p:cNvPr id="152598" name="AutoShape 22">
            <a:hlinkClick r:id="rId2" action="ppaction://hlinksldjump" highlightClick="1"/>
          </p:cNvPr>
          <p:cNvSpPr>
            <a:spLocks noChangeArrowheads="1"/>
          </p:cNvSpPr>
          <p:nvPr/>
        </p:nvSpPr>
        <p:spPr bwMode="auto">
          <a:xfrm>
            <a:off x="7270750" y="5094288"/>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newsflash/>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2"/>
          <p:cNvSpPr txBox="1">
            <a:spLocks noChangeArrowheads="1"/>
          </p:cNvSpPr>
          <p:nvPr/>
        </p:nvSpPr>
        <p:spPr>
          <a:xfrm>
            <a:off x="1908175" y="882650"/>
            <a:ext cx="3354388" cy="777875"/>
          </a:xfrm>
          <a:prstGeom prst="rect">
            <a:avLst/>
          </a:prstGeom>
          <a:effectLst>
            <a:outerShdw dist="35921" dir="2700000" algn="ctr" rotWithShape="0">
              <a:schemeClr val="bg1"/>
            </a:outerShdw>
          </a:effectLst>
        </p:spPr>
        <p:txBody>
          <a:bodyPr/>
          <a:lstStyle/>
          <a:p>
            <a:pPr>
              <a:defRPr/>
            </a:pPr>
            <a:r>
              <a:rPr lang="sl-SI" sz="4800" kern="0">
                <a:solidFill>
                  <a:srgbClr val="CC0000"/>
                </a:solidFill>
                <a:latin typeface="+mj-lt"/>
                <a:ea typeface="+mj-ea"/>
                <a:cs typeface="+mj-cs"/>
              </a:rPr>
              <a:t>Odgovor</a:t>
            </a:r>
            <a:r>
              <a:rPr lang="en-US" sz="4800" kern="0">
                <a:solidFill>
                  <a:srgbClr val="CC0000"/>
                </a:solidFill>
                <a:latin typeface="+mj-lt"/>
                <a:ea typeface="+mj-ea"/>
                <a:cs typeface="+mj-cs"/>
              </a:rPr>
              <a:t>:</a:t>
            </a:r>
            <a:endParaRPr lang="en-US" sz="4800" kern="0" dirty="0">
              <a:solidFill>
                <a:srgbClr val="CC0000"/>
              </a:solidFill>
              <a:latin typeface="+mj-lt"/>
              <a:ea typeface="+mj-ea"/>
              <a:cs typeface="+mj-cs"/>
            </a:endParaRPr>
          </a:p>
        </p:txBody>
      </p:sp>
      <p:sp>
        <p:nvSpPr>
          <p:cNvPr id="52227" name="Rectangle 5"/>
          <p:cNvSpPr>
            <a:spLocks noChangeArrowheads="1"/>
          </p:cNvSpPr>
          <p:nvPr/>
        </p:nvSpPr>
        <p:spPr bwMode="auto">
          <a:xfrm>
            <a:off x="5292725" y="536575"/>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40 točk</a:t>
            </a:r>
          </a:p>
        </p:txBody>
      </p:sp>
      <p:sp>
        <p:nvSpPr>
          <p:cNvPr id="52228" name="Text Box 8"/>
          <p:cNvSpPr txBox="1">
            <a:spLocks noChangeArrowheads="1"/>
          </p:cNvSpPr>
          <p:nvPr/>
        </p:nvSpPr>
        <p:spPr bwMode="auto">
          <a:xfrm>
            <a:off x="1125538" y="3094038"/>
            <a:ext cx="72358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3200" b="0"/>
              <a:t>Slovenci in Jugoslovani (1913).</a:t>
            </a:r>
            <a:endParaRPr lang="en-US" altLang="sl-SI" sz="3200" b="0"/>
          </a:p>
        </p:txBody>
      </p:sp>
      <p:sp>
        <p:nvSpPr>
          <p:cNvPr id="17" name="AutoShape 15">
            <a:hlinkClick r:id="rId2" action="ppaction://hlinksldjump" highlightClick="1"/>
          </p:cNvPr>
          <p:cNvSpPr>
            <a:spLocks noChangeArrowheads="1"/>
          </p:cNvSpPr>
          <p:nvPr/>
        </p:nvSpPr>
        <p:spPr bwMode="auto">
          <a:xfrm>
            <a:off x="7318375" y="5508625"/>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52230" name="Text Box 4"/>
          <p:cNvSpPr txBox="1">
            <a:spLocks noChangeArrowheads="1"/>
          </p:cNvSpPr>
          <p:nvPr/>
        </p:nvSpPr>
        <p:spPr bwMode="auto">
          <a:xfrm>
            <a:off x="6538913" y="6100763"/>
            <a:ext cx="21193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V tabelo</a:t>
            </a:r>
            <a:endParaRPr lang="en-US" altLang="sl-SI" sz="200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946150" y="2222500"/>
            <a:ext cx="7435850" cy="2747963"/>
          </a:xfrm>
        </p:spPr>
        <p:txBody>
          <a:bodyPr/>
          <a:lstStyle/>
          <a:p>
            <a:pPr eaLnBrk="1" hangingPunct="1"/>
            <a:r>
              <a:rPr lang="sl-SI" altLang="sl-SI" sz="3200" b="1" smtClean="0"/>
              <a:t>Naštejte po eno Cankarjevo delo iz vsake literarne zvrsti!</a:t>
            </a:r>
            <a:endParaRPr lang="en-US" altLang="sl-SI" sz="3200" b="1" smtClean="0"/>
          </a:p>
        </p:txBody>
      </p:sp>
      <p:sp>
        <p:nvSpPr>
          <p:cNvPr id="53251" name="Text Box 4"/>
          <p:cNvSpPr txBox="1">
            <a:spLocks noChangeArrowheads="1"/>
          </p:cNvSpPr>
          <p:nvPr/>
        </p:nvSpPr>
        <p:spPr bwMode="auto">
          <a:xfrm>
            <a:off x="2462213" y="5427663"/>
            <a:ext cx="21193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Nazaj v tabelo</a:t>
            </a:r>
            <a:endParaRPr lang="en-US" altLang="sl-SI" sz="2000"/>
          </a:p>
        </p:txBody>
      </p:sp>
      <p:sp>
        <p:nvSpPr>
          <p:cNvPr id="53252" name="Text Box 6"/>
          <p:cNvSpPr txBox="1">
            <a:spLocks noChangeArrowheads="1"/>
          </p:cNvSpPr>
          <p:nvPr/>
        </p:nvSpPr>
        <p:spPr bwMode="auto">
          <a:xfrm>
            <a:off x="5240338" y="5449888"/>
            <a:ext cx="17668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Odgovor</a:t>
            </a:r>
            <a:endParaRPr lang="en-US" altLang="sl-SI" sz="2000"/>
          </a:p>
        </p:txBody>
      </p:sp>
      <p:sp>
        <p:nvSpPr>
          <p:cNvPr id="53253" name="Rectangle 7"/>
          <p:cNvSpPr>
            <a:spLocks noChangeArrowheads="1"/>
          </p:cNvSpPr>
          <p:nvPr/>
        </p:nvSpPr>
        <p:spPr bwMode="auto">
          <a:xfrm>
            <a:off x="4965700" y="704850"/>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50 točk</a:t>
            </a:r>
          </a:p>
        </p:txBody>
      </p:sp>
      <p:sp>
        <p:nvSpPr>
          <p:cNvPr id="203794" name="AutoShape 18">
            <a:hlinkClick r:id="rId2" action="ppaction://hlinksldjump" highlightClick="1"/>
          </p:cNvPr>
          <p:cNvSpPr>
            <a:spLocks noChangeArrowheads="1"/>
          </p:cNvSpPr>
          <p:nvPr/>
        </p:nvSpPr>
        <p:spPr bwMode="auto">
          <a:xfrm>
            <a:off x="5876925" y="4883150"/>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203795" name="AutoShape 19">
            <a:hlinkClick r:id="rId3" action="ppaction://hlinksldjump" highlightClick="1"/>
          </p:cNvPr>
          <p:cNvSpPr>
            <a:spLocks noChangeArrowheads="1"/>
          </p:cNvSpPr>
          <p:nvPr/>
        </p:nvSpPr>
        <p:spPr bwMode="auto">
          <a:xfrm>
            <a:off x="3192463" y="4846638"/>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plus/>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a:xfrm>
            <a:off x="1930400" y="1155700"/>
            <a:ext cx="3411538" cy="887413"/>
          </a:xfrm>
          <a:effectLst>
            <a:outerShdw dist="35921" dir="2700000" algn="ctr" rotWithShape="0">
              <a:schemeClr val="bg1"/>
            </a:outerShdw>
          </a:effectLst>
        </p:spPr>
        <p:txBody>
          <a:bodyPr/>
          <a:lstStyle/>
          <a:p>
            <a:pPr algn="l" eaLnBrk="1" hangingPunct="1">
              <a:defRPr/>
            </a:pPr>
            <a:r>
              <a:rPr lang="sl-SI" sz="4800" b="1" smtClean="0">
                <a:solidFill>
                  <a:srgbClr val="CC0000"/>
                </a:solidFill>
              </a:rPr>
              <a:t>Odgovor</a:t>
            </a:r>
            <a:r>
              <a:rPr lang="en-US" sz="4800" b="1" smtClean="0">
                <a:solidFill>
                  <a:srgbClr val="CC0000"/>
                </a:solidFill>
              </a:rPr>
              <a:t>:</a:t>
            </a:r>
          </a:p>
        </p:txBody>
      </p:sp>
      <p:sp>
        <p:nvSpPr>
          <p:cNvPr id="54275" name="Text Box 4"/>
          <p:cNvSpPr txBox="1">
            <a:spLocks noChangeArrowheads="1"/>
          </p:cNvSpPr>
          <p:nvPr/>
        </p:nvSpPr>
        <p:spPr bwMode="auto">
          <a:xfrm>
            <a:off x="6478588" y="6024563"/>
            <a:ext cx="21193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V tabelo</a:t>
            </a:r>
            <a:endParaRPr lang="en-US" altLang="sl-SI" sz="2000"/>
          </a:p>
        </p:txBody>
      </p:sp>
      <p:sp>
        <p:nvSpPr>
          <p:cNvPr id="54276" name="Rectangle 5"/>
          <p:cNvSpPr>
            <a:spLocks noChangeArrowheads="1"/>
          </p:cNvSpPr>
          <p:nvPr/>
        </p:nvSpPr>
        <p:spPr bwMode="auto">
          <a:xfrm>
            <a:off x="5292725" y="536575"/>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50 točk</a:t>
            </a:r>
          </a:p>
        </p:txBody>
      </p:sp>
      <p:sp>
        <p:nvSpPr>
          <p:cNvPr id="213009" name="AutoShape 17">
            <a:hlinkClick r:id="rId2" action="ppaction://hlinksldjump" highlightClick="1"/>
          </p:cNvPr>
          <p:cNvSpPr>
            <a:spLocks noChangeArrowheads="1"/>
          </p:cNvSpPr>
          <p:nvPr/>
        </p:nvSpPr>
        <p:spPr bwMode="auto">
          <a:xfrm>
            <a:off x="7219950" y="5456238"/>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54278" name="Rectangle 18"/>
          <p:cNvSpPr>
            <a:spLocks noGrp="1" noChangeArrowheads="1"/>
          </p:cNvSpPr>
          <p:nvPr>
            <p:ph sz="half" idx="1"/>
          </p:nvPr>
        </p:nvSpPr>
        <p:spPr>
          <a:xfrm>
            <a:off x="1303338" y="2098675"/>
            <a:ext cx="6586537" cy="2320925"/>
          </a:xfrm>
        </p:spPr>
        <p:txBody>
          <a:bodyPr/>
          <a:lstStyle/>
          <a:p>
            <a:pPr algn="ctr" eaLnBrk="1" hangingPunct="1">
              <a:buFontTx/>
              <a:buNone/>
            </a:pPr>
            <a:r>
              <a:rPr lang="sl-SI" altLang="sl-SI" sz="2000" smtClean="0"/>
              <a:t>Pesništvo: Erotika</a:t>
            </a:r>
          </a:p>
          <a:p>
            <a:pPr algn="ctr" eaLnBrk="1" hangingPunct="1">
              <a:buFontTx/>
              <a:buNone/>
            </a:pPr>
            <a:r>
              <a:rPr lang="sl-SI" altLang="sl-SI" sz="2000" smtClean="0"/>
              <a:t>Proza: romani Na klancu, Martin Kačur, Nina ... </a:t>
            </a:r>
          </a:p>
          <a:p>
            <a:pPr algn="ctr" eaLnBrk="1" hangingPunct="1">
              <a:buFontTx/>
              <a:buNone/>
            </a:pPr>
            <a:r>
              <a:rPr lang="sl-SI" altLang="sl-SI" sz="2000" smtClean="0"/>
              <a:t>povest Hlapec Jernej in njegova pravica ...</a:t>
            </a:r>
          </a:p>
          <a:p>
            <a:pPr algn="ctr" eaLnBrk="1" hangingPunct="1">
              <a:buFontTx/>
              <a:buNone/>
            </a:pPr>
            <a:r>
              <a:rPr lang="sl-SI" altLang="sl-SI" sz="2000" smtClean="0"/>
              <a:t>Črtice Moje življenje, Tuje življenje, Vinjete, Podobe iz sanj</a:t>
            </a:r>
          </a:p>
          <a:p>
            <a:pPr algn="ctr" eaLnBrk="1" hangingPunct="1">
              <a:buFontTx/>
              <a:buNone/>
            </a:pPr>
            <a:r>
              <a:rPr lang="sl-SI" altLang="sl-SI" sz="2000" smtClean="0"/>
              <a:t>Dramatika: Hlapci, Za narodov blagor, Lepa Vida … </a:t>
            </a:r>
          </a:p>
        </p:txBody>
      </p:sp>
    </p:spTree>
  </p:cSld>
  <p:clrMapOvr>
    <a:masterClrMapping/>
  </p:clrMapOvr>
  <p:transition>
    <p:newsflash/>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87363" y="2355850"/>
            <a:ext cx="8059737" cy="1385888"/>
          </a:xfrm>
        </p:spPr>
        <p:txBody>
          <a:bodyPr/>
          <a:lstStyle/>
          <a:p>
            <a:pPr eaLnBrk="1" hangingPunct="1"/>
            <a:r>
              <a:rPr lang="sl-SI" altLang="sl-SI" sz="3200" b="1" smtClean="0"/>
              <a:t>Kdaj in kje se je rodil Josip Murn?</a:t>
            </a:r>
            <a:endParaRPr lang="en-US" altLang="sl-SI" sz="3200" b="1" smtClean="0"/>
          </a:p>
        </p:txBody>
      </p:sp>
      <p:sp>
        <p:nvSpPr>
          <p:cNvPr id="55299" name="Text Box 4"/>
          <p:cNvSpPr txBox="1">
            <a:spLocks noChangeArrowheads="1"/>
          </p:cNvSpPr>
          <p:nvPr/>
        </p:nvSpPr>
        <p:spPr bwMode="auto">
          <a:xfrm>
            <a:off x="2462213" y="5427663"/>
            <a:ext cx="21193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Nazaj v tabelo</a:t>
            </a:r>
            <a:endParaRPr lang="en-US" altLang="sl-SI" sz="2000"/>
          </a:p>
        </p:txBody>
      </p:sp>
      <p:sp>
        <p:nvSpPr>
          <p:cNvPr id="55300" name="Text Box 6"/>
          <p:cNvSpPr txBox="1">
            <a:spLocks noChangeArrowheads="1"/>
          </p:cNvSpPr>
          <p:nvPr/>
        </p:nvSpPr>
        <p:spPr bwMode="auto">
          <a:xfrm>
            <a:off x="5240338" y="5449888"/>
            <a:ext cx="17668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Odgovor</a:t>
            </a:r>
            <a:endParaRPr lang="en-US" altLang="sl-SI" sz="2000"/>
          </a:p>
        </p:txBody>
      </p:sp>
      <p:sp>
        <p:nvSpPr>
          <p:cNvPr id="55301" name="Rectangle 7"/>
          <p:cNvSpPr>
            <a:spLocks noChangeArrowheads="1"/>
          </p:cNvSpPr>
          <p:nvPr/>
        </p:nvSpPr>
        <p:spPr bwMode="auto">
          <a:xfrm>
            <a:off x="5753100" y="715963"/>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10 točk</a:t>
            </a:r>
          </a:p>
        </p:txBody>
      </p:sp>
      <p:sp>
        <p:nvSpPr>
          <p:cNvPr id="218125" name="AutoShape 13">
            <a:hlinkClick r:id="rId2" action="ppaction://hlinksldjump" highlightClick="1"/>
          </p:cNvPr>
          <p:cNvSpPr>
            <a:spLocks noChangeArrowheads="1"/>
          </p:cNvSpPr>
          <p:nvPr/>
        </p:nvSpPr>
        <p:spPr bwMode="auto">
          <a:xfrm>
            <a:off x="5908675" y="4914900"/>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218127" name="AutoShape 15">
            <a:hlinkClick r:id="rId3" action="ppaction://hlinksldjump" highlightClick="1"/>
          </p:cNvPr>
          <p:cNvSpPr>
            <a:spLocks noChangeArrowheads="1"/>
          </p:cNvSpPr>
          <p:nvPr/>
        </p:nvSpPr>
        <p:spPr bwMode="auto">
          <a:xfrm>
            <a:off x="3192463" y="4846638"/>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plus/>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a:xfrm>
            <a:off x="1987550" y="1576388"/>
            <a:ext cx="3270250" cy="871537"/>
          </a:xfrm>
          <a:effectLst>
            <a:outerShdw dist="35921" dir="2700000" algn="ctr" rotWithShape="0">
              <a:schemeClr val="bg1"/>
            </a:outerShdw>
          </a:effectLst>
        </p:spPr>
        <p:txBody>
          <a:bodyPr/>
          <a:lstStyle/>
          <a:p>
            <a:pPr algn="l" eaLnBrk="1" hangingPunct="1">
              <a:defRPr/>
            </a:pPr>
            <a:r>
              <a:rPr lang="sl-SI" sz="4800" b="1" smtClean="0">
                <a:solidFill>
                  <a:srgbClr val="CC0000"/>
                </a:solidFill>
              </a:rPr>
              <a:t>Odgovor</a:t>
            </a:r>
            <a:r>
              <a:rPr lang="en-US" sz="4800" b="1" smtClean="0">
                <a:solidFill>
                  <a:srgbClr val="CC0000"/>
                </a:solidFill>
              </a:rPr>
              <a:t>:</a:t>
            </a:r>
          </a:p>
        </p:txBody>
      </p:sp>
      <p:sp>
        <p:nvSpPr>
          <p:cNvPr id="56323" name="Text Box 4"/>
          <p:cNvSpPr txBox="1">
            <a:spLocks noChangeArrowheads="1"/>
          </p:cNvSpPr>
          <p:nvPr/>
        </p:nvSpPr>
        <p:spPr bwMode="auto">
          <a:xfrm>
            <a:off x="6508750" y="5719763"/>
            <a:ext cx="2119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V tabelo</a:t>
            </a:r>
            <a:endParaRPr lang="en-US" altLang="sl-SI" sz="2000"/>
          </a:p>
        </p:txBody>
      </p:sp>
      <p:sp>
        <p:nvSpPr>
          <p:cNvPr id="56324" name="Rectangle 5"/>
          <p:cNvSpPr>
            <a:spLocks noChangeArrowheads="1"/>
          </p:cNvSpPr>
          <p:nvPr/>
        </p:nvSpPr>
        <p:spPr bwMode="auto">
          <a:xfrm>
            <a:off x="5486400" y="642938"/>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10 točk</a:t>
            </a:r>
          </a:p>
        </p:txBody>
      </p:sp>
      <p:sp>
        <p:nvSpPr>
          <p:cNvPr id="56325" name="Text Box 8"/>
          <p:cNvSpPr txBox="1">
            <a:spLocks noChangeArrowheads="1"/>
          </p:cNvSpPr>
          <p:nvPr/>
        </p:nvSpPr>
        <p:spPr bwMode="auto">
          <a:xfrm>
            <a:off x="1395413" y="2755900"/>
            <a:ext cx="6624637"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3200"/>
              <a:t>Josip Murn se je rodil leta 1879 v Ljubljani.</a:t>
            </a:r>
          </a:p>
          <a:p>
            <a:pPr algn="ctr" eaLnBrk="1" hangingPunct="1"/>
            <a:endParaRPr lang="sl-SI" altLang="sl-SI" sz="3200"/>
          </a:p>
        </p:txBody>
      </p:sp>
      <p:sp>
        <p:nvSpPr>
          <p:cNvPr id="224268" name="AutoShape 12">
            <a:hlinkClick r:id="rId2" action="ppaction://hlinksldjump" highlightClick="1"/>
          </p:cNvPr>
          <p:cNvSpPr>
            <a:spLocks noChangeArrowheads="1"/>
          </p:cNvSpPr>
          <p:nvPr/>
        </p:nvSpPr>
        <p:spPr bwMode="auto">
          <a:xfrm>
            <a:off x="7264400" y="5135563"/>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newsflash/>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857250" y="1970088"/>
            <a:ext cx="7558088" cy="3159125"/>
          </a:xfrm>
        </p:spPr>
        <p:txBody>
          <a:bodyPr/>
          <a:lstStyle/>
          <a:p>
            <a:pPr eaLnBrk="1" hangingPunct="1"/>
            <a:r>
              <a:rPr lang="sl-SI" altLang="sl-SI" sz="3200" b="1" smtClean="0"/>
              <a:t>Najbolj znan Murnov psevdonim!</a:t>
            </a:r>
            <a:endParaRPr lang="en-US" altLang="sl-SI" sz="3200" b="1" smtClean="0"/>
          </a:p>
        </p:txBody>
      </p:sp>
      <p:sp>
        <p:nvSpPr>
          <p:cNvPr id="57347" name="Text Box 4"/>
          <p:cNvSpPr txBox="1">
            <a:spLocks noChangeArrowheads="1"/>
          </p:cNvSpPr>
          <p:nvPr/>
        </p:nvSpPr>
        <p:spPr bwMode="auto">
          <a:xfrm>
            <a:off x="2657475" y="5837238"/>
            <a:ext cx="2119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Nazaj v tabelo</a:t>
            </a:r>
            <a:endParaRPr lang="en-US" altLang="sl-SI" sz="2000"/>
          </a:p>
        </p:txBody>
      </p:sp>
      <p:sp>
        <p:nvSpPr>
          <p:cNvPr id="57348" name="Rectangle 6"/>
          <p:cNvSpPr>
            <a:spLocks noChangeArrowheads="1"/>
          </p:cNvSpPr>
          <p:nvPr/>
        </p:nvSpPr>
        <p:spPr bwMode="auto">
          <a:xfrm>
            <a:off x="5408613" y="698500"/>
            <a:ext cx="2849562"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20 točk</a:t>
            </a:r>
          </a:p>
        </p:txBody>
      </p:sp>
      <p:sp>
        <p:nvSpPr>
          <p:cNvPr id="57349" name="Text Box 9"/>
          <p:cNvSpPr txBox="1">
            <a:spLocks noChangeArrowheads="1"/>
          </p:cNvSpPr>
          <p:nvPr/>
        </p:nvSpPr>
        <p:spPr bwMode="auto">
          <a:xfrm>
            <a:off x="5240338" y="5794375"/>
            <a:ext cx="17668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Odgovor</a:t>
            </a:r>
            <a:endParaRPr lang="en-US" altLang="sl-SI" sz="2000"/>
          </a:p>
        </p:txBody>
      </p:sp>
      <p:sp>
        <p:nvSpPr>
          <p:cNvPr id="219149" name="AutoShape 13">
            <a:hlinkClick r:id="rId2" action="ppaction://hlinksldjump" highlightClick="1"/>
          </p:cNvPr>
          <p:cNvSpPr>
            <a:spLocks noChangeArrowheads="1"/>
          </p:cNvSpPr>
          <p:nvPr/>
        </p:nvSpPr>
        <p:spPr bwMode="auto">
          <a:xfrm>
            <a:off x="5762625" y="5219700"/>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219151" name="AutoShape 15">
            <a:hlinkClick r:id="rId3" action="ppaction://hlinksldjump" highlightClick="1"/>
          </p:cNvPr>
          <p:cNvSpPr>
            <a:spLocks noChangeArrowheads="1"/>
          </p:cNvSpPr>
          <p:nvPr/>
        </p:nvSpPr>
        <p:spPr bwMode="auto">
          <a:xfrm>
            <a:off x="3267075" y="5195888"/>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plus/>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a:xfrm>
            <a:off x="1744663" y="1363663"/>
            <a:ext cx="3087687" cy="885825"/>
          </a:xfrm>
          <a:effectLst>
            <a:outerShdw dist="35921" dir="2700000" algn="ctr" rotWithShape="0">
              <a:schemeClr val="bg1"/>
            </a:outerShdw>
          </a:effectLst>
        </p:spPr>
        <p:txBody>
          <a:bodyPr/>
          <a:lstStyle/>
          <a:p>
            <a:pPr algn="l" eaLnBrk="1" hangingPunct="1">
              <a:defRPr/>
            </a:pPr>
            <a:r>
              <a:rPr lang="sl-SI" sz="4800" b="1" smtClean="0">
                <a:solidFill>
                  <a:srgbClr val="CC0000"/>
                </a:solidFill>
              </a:rPr>
              <a:t>Odgovor</a:t>
            </a:r>
            <a:r>
              <a:rPr lang="en-US" sz="4800" b="1" smtClean="0">
                <a:solidFill>
                  <a:srgbClr val="CC0000"/>
                </a:solidFill>
              </a:rPr>
              <a:t>:</a:t>
            </a:r>
          </a:p>
        </p:txBody>
      </p:sp>
      <p:sp>
        <p:nvSpPr>
          <p:cNvPr id="58371" name="Text Box 4"/>
          <p:cNvSpPr txBox="1">
            <a:spLocks noChangeArrowheads="1"/>
          </p:cNvSpPr>
          <p:nvPr/>
        </p:nvSpPr>
        <p:spPr bwMode="auto">
          <a:xfrm>
            <a:off x="6508750" y="5719763"/>
            <a:ext cx="2119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V tabelo</a:t>
            </a:r>
            <a:endParaRPr lang="en-US" altLang="sl-SI" sz="2000"/>
          </a:p>
        </p:txBody>
      </p:sp>
      <p:sp>
        <p:nvSpPr>
          <p:cNvPr id="58372" name="Rectangle 5"/>
          <p:cNvSpPr>
            <a:spLocks noChangeArrowheads="1"/>
          </p:cNvSpPr>
          <p:nvPr/>
        </p:nvSpPr>
        <p:spPr bwMode="auto">
          <a:xfrm>
            <a:off x="5508625" y="588963"/>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20 točk</a:t>
            </a:r>
          </a:p>
        </p:txBody>
      </p:sp>
      <p:sp>
        <p:nvSpPr>
          <p:cNvPr id="58373" name="Text Box 8"/>
          <p:cNvSpPr txBox="1">
            <a:spLocks noChangeArrowheads="1"/>
          </p:cNvSpPr>
          <p:nvPr/>
        </p:nvSpPr>
        <p:spPr bwMode="auto">
          <a:xfrm>
            <a:off x="1092200" y="2627313"/>
            <a:ext cx="6959600" cy="277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endParaRPr lang="sl-SI" altLang="sl-SI" sz="3200"/>
          </a:p>
          <a:p>
            <a:pPr algn="ctr" eaLnBrk="1" hangingPunct="1">
              <a:spcBef>
                <a:spcPct val="50000"/>
              </a:spcBef>
            </a:pPr>
            <a:r>
              <a:rPr lang="sl-SI" altLang="sl-SI" sz="3200"/>
              <a:t>Aleksandrov, dobil ga je med šolskimi počitnicami v Vipavski dolini.</a:t>
            </a:r>
            <a:endParaRPr lang="en-US" altLang="sl-SI" sz="3200"/>
          </a:p>
          <a:p>
            <a:pPr algn="ctr"/>
            <a:endParaRPr lang="en-US" altLang="sl-SI" sz="3200"/>
          </a:p>
        </p:txBody>
      </p:sp>
      <p:sp>
        <p:nvSpPr>
          <p:cNvPr id="225292" name="AutoShape 12">
            <a:hlinkClick r:id="rId2" action="ppaction://hlinksldjump" highlightClick="1"/>
          </p:cNvPr>
          <p:cNvSpPr>
            <a:spLocks noChangeArrowheads="1"/>
          </p:cNvSpPr>
          <p:nvPr/>
        </p:nvSpPr>
        <p:spPr bwMode="auto">
          <a:xfrm>
            <a:off x="7248525" y="5167313"/>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newsflash/>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85738" y="2489200"/>
            <a:ext cx="8667750" cy="2192338"/>
          </a:xfrm>
        </p:spPr>
        <p:txBody>
          <a:bodyPr/>
          <a:lstStyle/>
          <a:p>
            <a:pPr eaLnBrk="1" hangingPunct="1"/>
            <a:r>
              <a:rPr lang="sl-SI" altLang="sl-SI" sz="3200" b="1" smtClean="0"/>
              <a:t>Tematika njegovih pesmi!</a:t>
            </a:r>
            <a:endParaRPr lang="en-US" altLang="sl-SI" sz="3200" b="1" smtClean="0"/>
          </a:p>
        </p:txBody>
      </p:sp>
      <p:sp>
        <p:nvSpPr>
          <p:cNvPr id="59395" name="Text Box 4"/>
          <p:cNvSpPr txBox="1">
            <a:spLocks noChangeArrowheads="1"/>
          </p:cNvSpPr>
          <p:nvPr/>
        </p:nvSpPr>
        <p:spPr bwMode="auto">
          <a:xfrm>
            <a:off x="2657475" y="5440363"/>
            <a:ext cx="2119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Nazaj v tabelo</a:t>
            </a:r>
            <a:endParaRPr lang="en-US" altLang="sl-SI" sz="2000"/>
          </a:p>
        </p:txBody>
      </p:sp>
      <p:sp>
        <p:nvSpPr>
          <p:cNvPr id="59396" name="Rectangle 6"/>
          <p:cNvSpPr>
            <a:spLocks noChangeArrowheads="1"/>
          </p:cNvSpPr>
          <p:nvPr/>
        </p:nvSpPr>
        <p:spPr bwMode="auto">
          <a:xfrm>
            <a:off x="5594350" y="738188"/>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30 točk</a:t>
            </a:r>
          </a:p>
        </p:txBody>
      </p:sp>
      <p:sp>
        <p:nvSpPr>
          <p:cNvPr id="59397" name="Text Box 9"/>
          <p:cNvSpPr txBox="1">
            <a:spLocks noChangeArrowheads="1"/>
          </p:cNvSpPr>
          <p:nvPr/>
        </p:nvSpPr>
        <p:spPr bwMode="auto">
          <a:xfrm>
            <a:off x="5240338" y="5449888"/>
            <a:ext cx="17668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Odgovor</a:t>
            </a:r>
            <a:endParaRPr lang="en-US" altLang="sl-SI" sz="2000"/>
          </a:p>
        </p:txBody>
      </p:sp>
      <p:sp>
        <p:nvSpPr>
          <p:cNvPr id="220173" name="AutoShape 13">
            <a:hlinkClick r:id="rId2" action="ppaction://hlinksldjump" highlightClick="1"/>
          </p:cNvPr>
          <p:cNvSpPr>
            <a:spLocks noChangeArrowheads="1"/>
          </p:cNvSpPr>
          <p:nvPr/>
        </p:nvSpPr>
        <p:spPr bwMode="auto">
          <a:xfrm>
            <a:off x="3303588" y="4892675"/>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220174" name="AutoShape 14">
            <a:hlinkClick r:id="rId3" action="ppaction://hlinksldjump" highlightClick="1"/>
          </p:cNvPr>
          <p:cNvSpPr>
            <a:spLocks noChangeArrowheads="1"/>
          </p:cNvSpPr>
          <p:nvPr/>
        </p:nvSpPr>
        <p:spPr bwMode="auto">
          <a:xfrm>
            <a:off x="5773738" y="4918075"/>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plus/>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1866900" y="1119188"/>
            <a:ext cx="3560763" cy="825500"/>
          </a:xfrm>
          <a:effectLst>
            <a:outerShdw dist="35921" dir="2700000" algn="ctr" rotWithShape="0">
              <a:schemeClr val="bg1"/>
            </a:outerShdw>
          </a:effectLst>
        </p:spPr>
        <p:txBody>
          <a:bodyPr/>
          <a:lstStyle/>
          <a:p>
            <a:pPr algn="l" eaLnBrk="1" hangingPunct="1">
              <a:defRPr/>
            </a:pPr>
            <a:r>
              <a:rPr lang="sl-SI" sz="4800" b="1" smtClean="0">
                <a:solidFill>
                  <a:srgbClr val="CC0000"/>
                </a:solidFill>
              </a:rPr>
              <a:t>Odgovor</a:t>
            </a:r>
            <a:r>
              <a:rPr lang="en-US" sz="4800" b="1" smtClean="0">
                <a:solidFill>
                  <a:srgbClr val="CC0000"/>
                </a:solidFill>
              </a:rPr>
              <a:t>:</a:t>
            </a:r>
          </a:p>
        </p:txBody>
      </p:sp>
      <p:sp>
        <p:nvSpPr>
          <p:cNvPr id="60419" name="Text Box 4"/>
          <p:cNvSpPr txBox="1">
            <a:spLocks noChangeArrowheads="1"/>
          </p:cNvSpPr>
          <p:nvPr/>
        </p:nvSpPr>
        <p:spPr bwMode="auto">
          <a:xfrm>
            <a:off x="6554788" y="6084888"/>
            <a:ext cx="21193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V tabelo</a:t>
            </a:r>
            <a:endParaRPr lang="en-US" altLang="sl-SI" sz="2000"/>
          </a:p>
        </p:txBody>
      </p:sp>
      <p:sp>
        <p:nvSpPr>
          <p:cNvPr id="60420" name="Rectangle 5"/>
          <p:cNvSpPr>
            <a:spLocks noChangeArrowheads="1"/>
          </p:cNvSpPr>
          <p:nvPr/>
        </p:nvSpPr>
        <p:spPr bwMode="auto">
          <a:xfrm>
            <a:off x="5711825" y="615950"/>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30 točk</a:t>
            </a:r>
          </a:p>
        </p:txBody>
      </p:sp>
      <p:sp>
        <p:nvSpPr>
          <p:cNvPr id="60421" name="Text Box 8"/>
          <p:cNvSpPr txBox="1">
            <a:spLocks noChangeArrowheads="1"/>
          </p:cNvSpPr>
          <p:nvPr/>
        </p:nvSpPr>
        <p:spPr bwMode="auto">
          <a:xfrm>
            <a:off x="1076325" y="2668588"/>
            <a:ext cx="67405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r>
              <a:rPr lang="en-US" altLang="sl-SI" sz="2800"/>
              <a:t>Njegove pesmi so bivanjske, osebno izpovedne, razpoloženjske, le malo je ljubezenskih</a:t>
            </a:r>
            <a:r>
              <a:rPr lang="sl-SI" altLang="sl-SI" sz="2800"/>
              <a:t>; </a:t>
            </a:r>
            <a:r>
              <a:rPr lang="en-US" altLang="sl-SI" sz="2800"/>
              <a:t>vse pa so povezane z impresionističnim izrazom.</a:t>
            </a:r>
            <a:r>
              <a:rPr lang="sl-SI" altLang="sl-SI"/>
              <a:t> </a:t>
            </a:r>
            <a:endParaRPr lang="en-US" altLang="sl-SI"/>
          </a:p>
        </p:txBody>
      </p:sp>
      <p:sp>
        <p:nvSpPr>
          <p:cNvPr id="226316" name="AutoShape 12">
            <a:hlinkClick r:id="rId2" action="ppaction://hlinksldjump" highlightClick="1"/>
          </p:cNvPr>
          <p:cNvSpPr>
            <a:spLocks noChangeArrowheads="1"/>
          </p:cNvSpPr>
          <p:nvPr/>
        </p:nvSpPr>
        <p:spPr bwMode="auto">
          <a:xfrm>
            <a:off x="7354888" y="5486400"/>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newsflash/>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81000" y="2371725"/>
            <a:ext cx="8193088" cy="2224088"/>
          </a:xfrm>
        </p:spPr>
        <p:txBody>
          <a:bodyPr/>
          <a:lstStyle/>
          <a:p>
            <a:pPr eaLnBrk="1" hangingPunct="1"/>
            <a:r>
              <a:rPr lang="sl-SI" altLang="sl-SI" sz="3600" b="1" smtClean="0"/>
              <a:t>V kateri zbirki so zbrana vsa njegova lirska dela?</a:t>
            </a:r>
            <a:endParaRPr lang="en-US" altLang="sl-SI" sz="3600" b="1" smtClean="0"/>
          </a:p>
        </p:txBody>
      </p:sp>
      <p:sp>
        <p:nvSpPr>
          <p:cNvPr id="61443" name="Text Box 4"/>
          <p:cNvSpPr txBox="1">
            <a:spLocks noChangeArrowheads="1"/>
          </p:cNvSpPr>
          <p:nvPr/>
        </p:nvSpPr>
        <p:spPr bwMode="auto">
          <a:xfrm>
            <a:off x="2462213" y="5427663"/>
            <a:ext cx="21193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Nazaj v tabelo</a:t>
            </a:r>
            <a:endParaRPr lang="en-US" altLang="sl-SI" sz="2000"/>
          </a:p>
        </p:txBody>
      </p:sp>
      <p:sp>
        <p:nvSpPr>
          <p:cNvPr id="61444" name="Text Box 6"/>
          <p:cNvSpPr txBox="1">
            <a:spLocks noChangeArrowheads="1"/>
          </p:cNvSpPr>
          <p:nvPr/>
        </p:nvSpPr>
        <p:spPr bwMode="auto">
          <a:xfrm>
            <a:off x="5240338" y="5449888"/>
            <a:ext cx="17668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Odgovor</a:t>
            </a:r>
            <a:endParaRPr lang="en-US" altLang="sl-SI" sz="2000"/>
          </a:p>
        </p:txBody>
      </p:sp>
      <p:sp>
        <p:nvSpPr>
          <p:cNvPr id="61445" name="Rectangle 7"/>
          <p:cNvSpPr>
            <a:spLocks noChangeArrowheads="1"/>
          </p:cNvSpPr>
          <p:nvPr/>
        </p:nvSpPr>
        <p:spPr bwMode="auto">
          <a:xfrm>
            <a:off x="5497513" y="720725"/>
            <a:ext cx="2849562"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40 točk</a:t>
            </a:r>
          </a:p>
        </p:txBody>
      </p:sp>
      <p:sp>
        <p:nvSpPr>
          <p:cNvPr id="217101" name="AutoShape 13">
            <a:hlinkClick r:id="rId2" action="ppaction://hlinksldjump" highlightClick="1"/>
          </p:cNvPr>
          <p:cNvSpPr>
            <a:spLocks noChangeArrowheads="1"/>
          </p:cNvSpPr>
          <p:nvPr/>
        </p:nvSpPr>
        <p:spPr bwMode="auto">
          <a:xfrm>
            <a:off x="5861050" y="4899025"/>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217102" name="AutoShape 14">
            <a:hlinkClick r:id="rId3" action="ppaction://hlinksldjump" highlightClick="1"/>
          </p:cNvPr>
          <p:cNvSpPr>
            <a:spLocks noChangeArrowheads="1"/>
          </p:cNvSpPr>
          <p:nvPr/>
        </p:nvSpPr>
        <p:spPr bwMode="auto">
          <a:xfrm>
            <a:off x="3165475" y="4851400"/>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217103" name="AutoShape 15">
            <a:hlinkClick r:id="rId4" action="ppaction://hlinksldjump" highlightClick="1"/>
          </p:cNvPr>
          <p:cNvSpPr>
            <a:spLocks noChangeArrowheads="1"/>
          </p:cNvSpPr>
          <p:nvPr/>
        </p:nvSpPr>
        <p:spPr bwMode="auto">
          <a:xfrm>
            <a:off x="3144838" y="4846638"/>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plu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576869"/>
            </a:gs>
            <a:gs pos="50000">
              <a:schemeClr val="accent1"/>
            </a:gs>
            <a:gs pos="100000">
              <a:srgbClr val="576869"/>
            </a:gs>
          </a:gsLst>
          <a:lin ang="5400000" scaled="1"/>
        </a:gra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38225" y="2641600"/>
            <a:ext cx="7207250" cy="1784350"/>
          </a:xfrm>
        </p:spPr>
        <p:txBody>
          <a:bodyPr/>
          <a:lstStyle/>
          <a:p>
            <a:pPr eaLnBrk="1" hangingPunct="1"/>
            <a:r>
              <a:rPr lang="sl-SI" altLang="sl-SI" sz="3200" b="1" smtClean="0"/>
              <a:t>Kdaj se to obdobje slovenske književnosti začne in kdaj konča?</a:t>
            </a:r>
            <a:endParaRPr lang="en-US" altLang="sl-SI" sz="3200" b="1" smtClean="0"/>
          </a:p>
        </p:txBody>
      </p:sp>
      <p:sp>
        <p:nvSpPr>
          <p:cNvPr id="17411" name="Text Box 5"/>
          <p:cNvSpPr txBox="1">
            <a:spLocks noChangeArrowheads="1"/>
          </p:cNvSpPr>
          <p:nvPr/>
        </p:nvSpPr>
        <p:spPr bwMode="auto">
          <a:xfrm>
            <a:off x="2657475" y="5440363"/>
            <a:ext cx="23987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Nazaj v tabelo</a:t>
            </a:r>
            <a:endParaRPr lang="en-US" altLang="sl-SI" sz="2000"/>
          </a:p>
        </p:txBody>
      </p:sp>
      <p:sp>
        <p:nvSpPr>
          <p:cNvPr id="17412" name="Rectangle 9"/>
          <p:cNvSpPr>
            <a:spLocks noChangeArrowheads="1"/>
          </p:cNvSpPr>
          <p:nvPr/>
        </p:nvSpPr>
        <p:spPr bwMode="auto">
          <a:xfrm>
            <a:off x="5122863" y="728663"/>
            <a:ext cx="2849562"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20 točk</a:t>
            </a:r>
          </a:p>
        </p:txBody>
      </p:sp>
      <p:sp>
        <p:nvSpPr>
          <p:cNvPr id="17413" name="Text Box 17"/>
          <p:cNvSpPr txBox="1">
            <a:spLocks noChangeArrowheads="1"/>
          </p:cNvSpPr>
          <p:nvPr/>
        </p:nvSpPr>
        <p:spPr bwMode="auto">
          <a:xfrm>
            <a:off x="5240338" y="5449888"/>
            <a:ext cx="17668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Odgovor</a:t>
            </a:r>
            <a:endParaRPr lang="en-US" altLang="sl-SI" sz="2000"/>
          </a:p>
        </p:txBody>
      </p:sp>
      <p:sp>
        <p:nvSpPr>
          <p:cNvPr id="154645" name="AutoShape 21">
            <a:hlinkClick r:id="rId2" action="ppaction://hlinksldjump" highlightClick="1"/>
          </p:cNvPr>
          <p:cNvSpPr>
            <a:spLocks noChangeArrowheads="1"/>
          </p:cNvSpPr>
          <p:nvPr/>
        </p:nvSpPr>
        <p:spPr bwMode="auto">
          <a:xfrm>
            <a:off x="5851525" y="4889500"/>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154646" name="AutoShape 22">
            <a:hlinkClick r:id="rId3" action="ppaction://hlinksldjump" highlightClick="1"/>
          </p:cNvPr>
          <p:cNvSpPr>
            <a:spLocks noChangeArrowheads="1"/>
          </p:cNvSpPr>
          <p:nvPr/>
        </p:nvSpPr>
        <p:spPr bwMode="auto">
          <a:xfrm>
            <a:off x="3543300" y="4868863"/>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plus/>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a:xfrm>
            <a:off x="1881188" y="1377950"/>
            <a:ext cx="3332162" cy="979488"/>
          </a:xfrm>
          <a:effectLst>
            <a:outerShdw dist="35921" dir="2700000" algn="ctr" rotWithShape="0">
              <a:schemeClr val="bg1"/>
            </a:outerShdw>
          </a:effectLst>
        </p:spPr>
        <p:txBody>
          <a:bodyPr/>
          <a:lstStyle/>
          <a:p>
            <a:pPr algn="l" eaLnBrk="1" hangingPunct="1">
              <a:defRPr/>
            </a:pPr>
            <a:r>
              <a:rPr lang="sl-SI" sz="4800" b="1" dirty="0" smtClean="0">
                <a:solidFill>
                  <a:srgbClr val="CC0000"/>
                </a:solidFill>
              </a:rPr>
              <a:t>Odgovor</a:t>
            </a:r>
            <a:r>
              <a:rPr lang="en-US" sz="4800" b="1" dirty="0" smtClean="0">
                <a:solidFill>
                  <a:srgbClr val="CC0000"/>
                </a:solidFill>
              </a:rPr>
              <a:t>:</a:t>
            </a:r>
          </a:p>
        </p:txBody>
      </p:sp>
      <p:sp>
        <p:nvSpPr>
          <p:cNvPr id="62467" name="Text Box 4"/>
          <p:cNvSpPr txBox="1">
            <a:spLocks noChangeArrowheads="1"/>
          </p:cNvSpPr>
          <p:nvPr/>
        </p:nvSpPr>
        <p:spPr bwMode="auto">
          <a:xfrm>
            <a:off x="6508750" y="5719763"/>
            <a:ext cx="2119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V tabelo</a:t>
            </a:r>
            <a:endParaRPr lang="en-US" altLang="sl-SI" sz="2000"/>
          </a:p>
        </p:txBody>
      </p:sp>
      <p:sp>
        <p:nvSpPr>
          <p:cNvPr id="62468" name="Rectangle 5"/>
          <p:cNvSpPr>
            <a:spLocks noChangeArrowheads="1"/>
          </p:cNvSpPr>
          <p:nvPr/>
        </p:nvSpPr>
        <p:spPr bwMode="auto">
          <a:xfrm>
            <a:off x="5522913" y="644525"/>
            <a:ext cx="2849562"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40 točk</a:t>
            </a:r>
          </a:p>
        </p:txBody>
      </p:sp>
      <p:sp>
        <p:nvSpPr>
          <p:cNvPr id="62469" name="Text Box 7"/>
          <p:cNvSpPr txBox="1">
            <a:spLocks noChangeArrowheads="1"/>
          </p:cNvSpPr>
          <p:nvPr/>
        </p:nvSpPr>
        <p:spPr bwMode="auto">
          <a:xfrm>
            <a:off x="1090613" y="2892425"/>
            <a:ext cx="6805612" cy="189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3200"/>
              <a:t>Dela so zbrana v zbirki</a:t>
            </a:r>
            <a:r>
              <a:rPr lang="en-US" altLang="sl-SI" sz="3200"/>
              <a:t> </a:t>
            </a:r>
            <a:r>
              <a:rPr lang="en-US" altLang="sl-SI" sz="3200" i="1"/>
              <a:t>Pesmi in romance</a:t>
            </a:r>
            <a:r>
              <a:rPr lang="sl-SI" altLang="sl-SI" sz="3200" i="1"/>
              <a:t>, ki izide leta 1903.</a:t>
            </a:r>
            <a:endParaRPr lang="sl-SI" altLang="sl-SI" sz="3200" u="sng"/>
          </a:p>
          <a:p>
            <a:pPr algn="ctr" eaLnBrk="1" hangingPunct="1">
              <a:spcBef>
                <a:spcPct val="50000"/>
              </a:spcBef>
            </a:pPr>
            <a:endParaRPr lang="en-US" altLang="sl-SI" sz="3600" b="0"/>
          </a:p>
        </p:txBody>
      </p:sp>
      <p:sp>
        <p:nvSpPr>
          <p:cNvPr id="229387" name="AutoShape 11">
            <a:hlinkClick r:id="rId2" action="ppaction://hlinksldjump" highlightClick="1"/>
          </p:cNvPr>
          <p:cNvSpPr>
            <a:spLocks noChangeArrowheads="1"/>
          </p:cNvSpPr>
          <p:nvPr/>
        </p:nvSpPr>
        <p:spPr bwMode="auto">
          <a:xfrm>
            <a:off x="7248525" y="5167313"/>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newsflash/>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4"/>
          <p:cNvSpPr txBox="1">
            <a:spLocks noChangeArrowheads="1"/>
          </p:cNvSpPr>
          <p:nvPr/>
        </p:nvSpPr>
        <p:spPr bwMode="auto">
          <a:xfrm>
            <a:off x="2462213" y="5915025"/>
            <a:ext cx="21193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Nazaj v tabelo</a:t>
            </a:r>
            <a:endParaRPr lang="en-US" altLang="sl-SI" sz="2000"/>
          </a:p>
        </p:txBody>
      </p:sp>
      <p:sp>
        <p:nvSpPr>
          <p:cNvPr id="63491" name="Text Box 6"/>
          <p:cNvSpPr txBox="1">
            <a:spLocks noChangeArrowheads="1"/>
          </p:cNvSpPr>
          <p:nvPr/>
        </p:nvSpPr>
        <p:spPr bwMode="auto">
          <a:xfrm>
            <a:off x="5424488" y="5937250"/>
            <a:ext cx="17668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Odgovor</a:t>
            </a:r>
            <a:endParaRPr lang="en-US" altLang="sl-SI" sz="2000"/>
          </a:p>
        </p:txBody>
      </p:sp>
      <p:sp>
        <p:nvSpPr>
          <p:cNvPr id="63492" name="Rectangle 7"/>
          <p:cNvSpPr>
            <a:spLocks noChangeArrowheads="1"/>
          </p:cNvSpPr>
          <p:nvPr/>
        </p:nvSpPr>
        <p:spPr bwMode="auto">
          <a:xfrm>
            <a:off x="5227638" y="773113"/>
            <a:ext cx="2849562"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50 točk</a:t>
            </a:r>
          </a:p>
        </p:txBody>
      </p:sp>
      <p:sp>
        <p:nvSpPr>
          <p:cNvPr id="63493" name="Rectangle 13"/>
          <p:cNvSpPr>
            <a:spLocks noChangeArrowheads="1"/>
          </p:cNvSpPr>
          <p:nvPr/>
        </p:nvSpPr>
        <p:spPr bwMode="auto">
          <a:xfrm>
            <a:off x="473075" y="2532063"/>
            <a:ext cx="84216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endParaRPr lang="sl-SI" altLang="sl-SI" sz="3200">
              <a:solidFill>
                <a:schemeClr val="tx2"/>
              </a:solidFill>
            </a:endParaRPr>
          </a:p>
          <a:p>
            <a:pPr algn="ctr" eaLnBrk="1" hangingPunct="1"/>
            <a:r>
              <a:rPr lang="sl-SI" altLang="sl-SI" sz="3200">
                <a:solidFill>
                  <a:schemeClr val="tx2"/>
                </a:solidFill>
              </a:rPr>
              <a:t>Kaj zaznamuje vsa njegova dela?</a:t>
            </a:r>
            <a:endParaRPr lang="en-US" altLang="sl-SI" sz="3200">
              <a:solidFill>
                <a:schemeClr val="tx2"/>
              </a:solidFill>
            </a:endParaRPr>
          </a:p>
        </p:txBody>
      </p:sp>
      <p:sp>
        <p:nvSpPr>
          <p:cNvPr id="216079" name="AutoShape 15">
            <a:hlinkClick r:id="rId2" action="ppaction://hlinksldjump" highlightClick="1"/>
          </p:cNvPr>
          <p:cNvSpPr>
            <a:spLocks noChangeArrowheads="1"/>
          </p:cNvSpPr>
          <p:nvPr/>
        </p:nvSpPr>
        <p:spPr bwMode="auto">
          <a:xfrm>
            <a:off x="6015038" y="5340350"/>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216080" name="AutoShape 16">
            <a:hlinkClick r:id="rId3" action="ppaction://hlinksldjump" highlightClick="1"/>
          </p:cNvPr>
          <p:cNvSpPr>
            <a:spLocks noChangeArrowheads="1"/>
          </p:cNvSpPr>
          <p:nvPr/>
        </p:nvSpPr>
        <p:spPr bwMode="auto">
          <a:xfrm>
            <a:off x="3192463" y="5273675"/>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plus/>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a:xfrm>
            <a:off x="1922463" y="1152525"/>
            <a:ext cx="3376612" cy="1009650"/>
          </a:xfrm>
          <a:effectLst>
            <a:outerShdw dist="35921" dir="2700000" algn="ctr" rotWithShape="0">
              <a:schemeClr val="bg1"/>
            </a:outerShdw>
          </a:effectLst>
        </p:spPr>
        <p:txBody>
          <a:bodyPr/>
          <a:lstStyle/>
          <a:p>
            <a:pPr algn="l" eaLnBrk="1" hangingPunct="1">
              <a:defRPr/>
            </a:pPr>
            <a:r>
              <a:rPr lang="sl-SI" sz="4800" b="1" smtClean="0">
                <a:solidFill>
                  <a:srgbClr val="CC0000"/>
                </a:solidFill>
              </a:rPr>
              <a:t>Odgovor</a:t>
            </a:r>
            <a:r>
              <a:rPr lang="en-US" sz="4800" b="1" smtClean="0">
                <a:solidFill>
                  <a:srgbClr val="CC0000"/>
                </a:solidFill>
              </a:rPr>
              <a:t>:</a:t>
            </a:r>
          </a:p>
        </p:txBody>
      </p:sp>
      <p:sp>
        <p:nvSpPr>
          <p:cNvPr id="64515" name="Text Box 4"/>
          <p:cNvSpPr txBox="1">
            <a:spLocks noChangeArrowheads="1"/>
          </p:cNvSpPr>
          <p:nvPr/>
        </p:nvSpPr>
        <p:spPr bwMode="auto">
          <a:xfrm>
            <a:off x="7024688" y="5892800"/>
            <a:ext cx="21193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V tabelo</a:t>
            </a:r>
            <a:endParaRPr lang="en-US" altLang="sl-SI" sz="2000"/>
          </a:p>
        </p:txBody>
      </p:sp>
      <p:sp>
        <p:nvSpPr>
          <p:cNvPr id="64516" name="Rectangle 5"/>
          <p:cNvSpPr>
            <a:spLocks noChangeArrowheads="1"/>
          </p:cNvSpPr>
          <p:nvPr/>
        </p:nvSpPr>
        <p:spPr bwMode="auto">
          <a:xfrm>
            <a:off x="5818188" y="592138"/>
            <a:ext cx="2849562"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50 točk</a:t>
            </a:r>
          </a:p>
        </p:txBody>
      </p:sp>
      <p:sp>
        <p:nvSpPr>
          <p:cNvPr id="64517" name="Text Box 8"/>
          <p:cNvSpPr txBox="1">
            <a:spLocks noChangeArrowheads="1"/>
          </p:cNvSpPr>
          <p:nvPr/>
        </p:nvSpPr>
        <p:spPr bwMode="auto">
          <a:xfrm>
            <a:off x="1295400" y="2420938"/>
            <a:ext cx="6591300" cy="222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r>
              <a:rPr lang="en-US" altLang="sl-SI" sz="2800"/>
              <a:t>Vsa njegova dela zaznamuje</a:t>
            </a:r>
            <a:r>
              <a:rPr lang="sl-SI" altLang="sl-SI" sz="2800"/>
              <a:t>jo</a:t>
            </a:r>
            <a:r>
              <a:rPr lang="en-US" altLang="sl-SI" sz="2800"/>
              <a:t> brezdomstvo, tujstvo, hrepenenje, melanholija, revščina, duševna osamljenost, odtujenost in slutnja smrti.</a:t>
            </a:r>
          </a:p>
        </p:txBody>
      </p:sp>
      <p:sp>
        <p:nvSpPr>
          <p:cNvPr id="228364" name="AutoShape 12">
            <a:hlinkClick r:id="rId2" action="ppaction://hlinksldjump" highlightClick="1"/>
          </p:cNvPr>
          <p:cNvSpPr>
            <a:spLocks noChangeArrowheads="1"/>
          </p:cNvSpPr>
          <p:nvPr/>
        </p:nvSpPr>
        <p:spPr bwMode="auto">
          <a:xfrm>
            <a:off x="7742238" y="5229225"/>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576869"/>
            </a:gs>
            <a:gs pos="50000">
              <a:schemeClr val="accent1"/>
            </a:gs>
            <a:gs pos="100000">
              <a:srgbClr val="576869"/>
            </a:gs>
          </a:gsLst>
          <a:lin ang="0" scaled="1"/>
        </a:gradFill>
        <a:effectLst/>
      </p:bgPr>
    </p:bg>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2306638" y="922338"/>
            <a:ext cx="3117850" cy="855662"/>
          </a:xfrm>
          <a:effectLst>
            <a:outerShdw dist="35921" dir="2700000" algn="ctr" rotWithShape="0">
              <a:schemeClr val="bg1"/>
            </a:outerShdw>
          </a:effectLst>
        </p:spPr>
        <p:txBody>
          <a:bodyPr/>
          <a:lstStyle/>
          <a:p>
            <a:pPr algn="l" eaLnBrk="1" hangingPunct="1">
              <a:defRPr/>
            </a:pPr>
            <a:r>
              <a:rPr lang="sl-SI" sz="4800" b="1" smtClean="0">
                <a:solidFill>
                  <a:srgbClr val="CC0000"/>
                </a:solidFill>
              </a:rPr>
              <a:t>Odgovor</a:t>
            </a:r>
            <a:r>
              <a:rPr lang="en-US" sz="4800" b="1" smtClean="0">
                <a:solidFill>
                  <a:srgbClr val="CC0000"/>
                </a:solidFill>
              </a:rPr>
              <a:t>:</a:t>
            </a:r>
          </a:p>
        </p:txBody>
      </p:sp>
      <p:sp>
        <p:nvSpPr>
          <p:cNvPr id="18435" name="Text Box 5"/>
          <p:cNvSpPr txBox="1">
            <a:spLocks noChangeArrowheads="1"/>
          </p:cNvSpPr>
          <p:nvPr/>
        </p:nvSpPr>
        <p:spPr bwMode="auto">
          <a:xfrm>
            <a:off x="6057900" y="5978525"/>
            <a:ext cx="21193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		V tabelo</a:t>
            </a:r>
            <a:endParaRPr lang="en-US" altLang="sl-SI" sz="2000"/>
          </a:p>
        </p:txBody>
      </p:sp>
      <p:sp>
        <p:nvSpPr>
          <p:cNvPr id="18436" name="Rectangle 6"/>
          <p:cNvSpPr>
            <a:spLocks noChangeArrowheads="1"/>
          </p:cNvSpPr>
          <p:nvPr/>
        </p:nvSpPr>
        <p:spPr bwMode="auto">
          <a:xfrm>
            <a:off x="5635625" y="430213"/>
            <a:ext cx="2849563"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20 točk</a:t>
            </a:r>
          </a:p>
        </p:txBody>
      </p:sp>
      <p:sp>
        <p:nvSpPr>
          <p:cNvPr id="18437" name="Text Box 15"/>
          <p:cNvSpPr txBox="1">
            <a:spLocks noChangeArrowheads="1"/>
          </p:cNvSpPr>
          <p:nvPr/>
        </p:nvSpPr>
        <p:spPr bwMode="auto">
          <a:xfrm>
            <a:off x="1219200" y="2476500"/>
            <a:ext cx="6935788" cy="252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eaLnBrk="1" hangingPunct="1">
              <a:buFontTx/>
              <a:buChar char="•"/>
            </a:pPr>
            <a:r>
              <a:rPr lang="sl-SI" altLang="sl-SI" sz="3200"/>
              <a:t> Začetek</a:t>
            </a:r>
            <a:r>
              <a:rPr lang="en-US" altLang="sl-SI" sz="3200"/>
              <a:t> 189</a:t>
            </a:r>
            <a:r>
              <a:rPr lang="sl-SI" altLang="sl-SI" sz="3200"/>
              <a:t>9: izid dveh pesniških zbirk, </a:t>
            </a:r>
            <a:r>
              <a:rPr lang="en-US" altLang="sl-SI" sz="3200"/>
              <a:t>Cankarjev</a:t>
            </a:r>
            <a:r>
              <a:rPr lang="sl-SI" altLang="sl-SI" sz="3200"/>
              <a:t>e</a:t>
            </a:r>
            <a:r>
              <a:rPr lang="en-US" altLang="sl-SI" sz="3200"/>
              <a:t> Erotik</a:t>
            </a:r>
            <a:r>
              <a:rPr lang="sl-SI" altLang="sl-SI" sz="3200"/>
              <a:t>e</a:t>
            </a:r>
            <a:r>
              <a:rPr lang="en-US" altLang="sl-SI" sz="3200"/>
              <a:t> in Župančičev</a:t>
            </a:r>
            <a:r>
              <a:rPr lang="sl-SI" altLang="sl-SI" sz="3200"/>
              <a:t>e</a:t>
            </a:r>
            <a:r>
              <a:rPr lang="en-US" altLang="sl-SI" sz="3200"/>
              <a:t> Čaš</a:t>
            </a:r>
            <a:r>
              <a:rPr lang="sl-SI" altLang="sl-SI" sz="3200"/>
              <a:t>e</a:t>
            </a:r>
            <a:r>
              <a:rPr lang="en-US" altLang="sl-SI" sz="3200"/>
              <a:t> opojnosti.</a:t>
            </a:r>
            <a:r>
              <a:rPr lang="en-US" altLang="sl-SI"/>
              <a:t> </a:t>
            </a:r>
            <a:endParaRPr lang="sl-SI" altLang="sl-SI"/>
          </a:p>
          <a:p>
            <a:pPr eaLnBrk="1" hangingPunct="1">
              <a:buFontTx/>
              <a:buChar char="•"/>
            </a:pPr>
            <a:r>
              <a:rPr lang="sl-SI" altLang="sl-SI" sz="3200"/>
              <a:t> Konec 1918: smrt Ivana Cankarja in konec 1. svetovne vojne.</a:t>
            </a:r>
            <a:endParaRPr lang="en-US" altLang="sl-SI"/>
          </a:p>
        </p:txBody>
      </p:sp>
      <p:sp>
        <p:nvSpPr>
          <p:cNvPr id="158739" name="AutoShape 19">
            <a:hlinkClick r:id="rId2" action="ppaction://hlinksldjump" highlightClick="1"/>
          </p:cNvPr>
          <p:cNvSpPr>
            <a:spLocks noChangeArrowheads="1"/>
          </p:cNvSpPr>
          <p:nvPr/>
        </p:nvSpPr>
        <p:spPr bwMode="auto">
          <a:xfrm>
            <a:off x="7265988" y="5684838"/>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576869"/>
            </a:gs>
            <a:gs pos="50000">
              <a:schemeClr val="accent1"/>
            </a:gs>
            <a:gs pos="100000">
              <a:srgbClr val="576869"/>
            </a:gs>
          </a:gsLst>
          <a:lin ang="5400000" scaled="1"/>
        </a:gra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085850" y="2044700"/>
            <a:ext cx="6911975" cy="2366963"/>
          </a:xfrm>
        </p:spPr>
        <p:txBody>
          <a:bodyPr/>
          <a:lstStyle/>
          <a:p>
            <a:pPr eaLnBrk="1" hangingPunct="1"/>
            <a:r>
              <a:rPr lang="sl-SI" altLang="sl-SI" sz="3600" b="1" smtClean="0"/>
              <a:t>Značilnosti poezije v obdobju moderne.</a:t>
            </a:r>
            <a:endParaRPr lang="en-US" altLang="sl-SI" sz="3600" b="1" smtClean="0"/>
          </a:p>
        </p:txBody>
      </p:sp>
      <p:sp>
        <p:nvSpPr>
          <p:cNvPr id="19459" name="Text Box 5"/>
          <p:cNvSpPr txBox="1">
            <a:spLocks noChangeArrowheads="1"/>
          </p:cNvSpPr>
          <p:nvPr/>
        </p:nvSpPr>
        <p:spPr bwMode="auto">
          <a:xfrm>
            <a:off x="2351088" y="5530850"/>
            <a:ext cx="21193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Nazaj v tabelo</a:t>
            </a:r>
            <a:endParaRPr lang="en-US" altLang="sl-SI" sz="2000"/>
          </a:p>
        </p:txBody>
      </p:sp>
      <p:sp>
        <p:nvSpPr>
          <p:cNvPr id="19460" name="Rectangle 9"/>
          <p:cNvSpPr>
            <a:spLocks noChangeArrowheads="1"/>
          </p:cNvSpPr>
          <p:nvPr/>
        </p:nvSpPr>
        <p:spPr bwMode="auto">
          <a:xfrm>
            <a:off x="5253038" y="665163"/>
            <a:ext cx="2849562"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30 točk</a:t>
            </a:r>
          </a:p>
        </p:txBody>
      </p:sp>
      <p:sp>
        <p:nvSpPr>
          <p:cNvPr id="19461" name="Text Box 19"/>
          <p:cNvSpPr txBox="1">
            <a:spLocks noChangeArrowheads="1"/>
          </p:cNvSpPr>
          <p:nvPr/>
        </p:nvSpPr>
        <p:spPr bwMode="auto">
          <a:xfrm>
            <a:off x="5226050" y="5588000"/>
            <a:ext cx="1766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Odgovor</a:t>
            </a:r>
            <a:endParaRPr lang="en-US" altLang="sl-SI" sz="2000"/>
          </a:p>
        </p:txBody>
      </p:sp>
      <p:sp>
        <p:nvSpPr>
          <p:cNvPr id="155673" name="AutoShape 25">
            <a:hlinkClick r:id="rId2" action="ppaction://hlinksldjump" highlightClick="1"/>
          </p:cNvPr>
          <p:cNvSpPr>
            <a:spLocks noChangeArrowheads="1"/>
          </p:cNvSpPr>
          <p:nvPr/>
        </p:nvSpPr>
        <p:spPr bwMode="auto">
          <a:xfrm>
            <a:off x="5819775" y="4889500"/>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155674" name="AutoShape 26">
            <a:hlinkClick r:id="rId3" action="ppaction://hlinksldjump" highlightClick="1"/>
          </p:cNvPr>
          <p:cNvSpPr>
            <a:spLocks noChangeArrowheads="1"/>
          </p:cNvSpPr>
          <p:nvPr/>
        </p:nvSpPr>
        <p:spPr bwMode="auto">
          <a:xfrm>
            <a:off x="3098800" y="4851400"/>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plu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576869"/>
            </a:gs>
            <a:gs pos="50000">
              <a:schemeClr val="accent1"/>
            </a:gs>
            <a:gs pos="100000">
              <a:srgbClr val="576869"/>
            </a:gs>
          </a:gsLst>
          <a:lin ang="0" scaled="1"/>
        </a:gradFill>
        <a:effectLst/>
      </p:bgPr>
    </p:bg>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2282825" y="750888"/>
            <a:ext cx="3149600" cy="809625"/>
          </a:xfrm>
          <a:effectLst>
            <a:outerShdw dist="35921" dir="2700000" algn="ctr" rotWithShape="0">
              <a:schemeClr val="bg1"/>
            </a:outerShdw>
          </a:effectLst>
        </p:spPr>
        <p:txBody>
          <a:bodyPr/>
          <a:lstStyle/>
          <a:p>
            <a:pPr algn="l" eaLnBrk="1" hangingPunct="1">
              <a:defRPr/>
            </a:pPr>
            <a:r>
              <a:rPr lang="sl-SI" sz="4800" b="1" smtClean="0">
                <a:solidFill>
                  <a:srgbClr val="CC0000"/>
                </a:solidFill>
              </a:rPr>
              <a:t>Odgovor</a:t>
            </a:r>
            <a:r>
              <a:rPr lang="en-US" sz="4800" b="1" smtClean="0">
                <a:solidFill>
                  <a:srgbClr val="CC0000"/>
                </a:solidFill>
              </a:rPr>
              <a:t>:</a:t>
            </a:r>
          </a:p>
        </p:txBody>
      </p:sp>
      <p:sp>
        <p:nvSpPr>
          <p:cNvPr id="20483" name="Text Box 5"/>
          <p:cNvSpPr txBox="1">
            <a:spLocks noChangeArrowheads="1"/>
          </p:cNvSpPr>
          <p:nvPr/>
        </p:nvSpPr>
        <p:spPr bwMode="auto">
          <a:xfrm>
            <a:off x="6488113" y="6191250"/>
            <a:ext cx="21193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V tabelo </a:t>
            </a:r>
            <a:endParaRPr lang="en-US" altLang="sl-SI" sz="2000"/>
          </a:p>
        </p:txBody>
      </p:sp>
      <p:sp>
        <p:nvSpPr>
          <p:cNvPr id="20484" name="Rectangle 6"/>
          <p:cNvSpPr>
            <a:spLocks noChangeArrowheads="1"/>
          </p:cNvSpPr>
          <p:nvPr/>
        </p:nvSpPr>
        <p:spPr bwMode="auto">
          <a:xfrm>
            <a:off x="5907088" y="269875"/>
            <a:ext cx="2849562"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30 točk</a:t>
            </a:r>
          </a:p>
        </p:txBody>
      </p:sp>
      <p:sp>
        <p:nvSpPr>
          <p:cNvPr id="20485" name="Text Box 20"/>
          <p:cNvSpPr txBox="1">
            <a:spLocks noChangeArrowheads="1"/>
          </p:cNvSpPr>
          <p:nvPr/>
        </p:nvSpPr>
        <p:spPr bwMode="auto">
          <a:xfrm>
            <a:off x="1176338" y="2541588"/>
            <a:ext cx="6524625"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200"/>
              <a:t>Svobodni verz, svobodne pesniške oblike,</a:t>
            </a:r>
          </a:p>
          <a:p>
            <a:pPr algn="ctr"/>
            <a:r>
              <a:rPr lang="en-US" altLang="sl-SI" sz="3200"/>
              <a:t> krajše</a:t>
            </a:r>
            <a:r>
              <a:rPr lang="sl-SI" altLang="sl-SI" sz="3200"/>
              <a:t> </a:t>
            </a:r>
            <a:r>
              <a:rPr lang="en-US" altLang="sl-SI" sz="3200"/>
              <a:t>pesmi, ki so lahko tudi brez trdne kitične oblike. </a:t>
            </a:r>
            <a:endParaRPr lang="sl-SI" altLang="sl-SI" sz="3200"/>
          </a:p>
        </p:txBody>
      </p:sp>
      <p:sp>
        <p:nvSpPr>
          <p:cNvPr id="159763" name="AutoShape 19">
            <a:hlinkClick r:id="rId2" action="ppaction://hlinksldjump" highlightClick="1"/>
          </p:cNvPr>
          <p:cNvSpPr>
            <a:spLocks noChangeArrowheads="1"/>
          </p:cNvSpPr>
          <p:nvPr/>
        </p:nvSpPr>
        <p:spPr bwMode="auto">
          <a:xfrm>
            <a:off x="7237413" y="5614988"/>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576869"/>
            </a:gs>
            <a:gs pos="50000">
              <a:schemeClr val="accent1"/>
            </a:gs>
            <a:gs pos="100000">
              <a:srgbClr val="576869"/>
            </a:gs>
          </a:gsLst>
          <a:lin ang="5400000" scaled="1"/>
        </a:gra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339850" y="2884488"/>
            <a:ext cx="6799263" cy="1143000"/>
          </a:xfrm>
        </p:spPr>
        <p:txBody>
          <a:bodyPr/>
          <a:lstStyle/>
          <a:p>
            <a:pPr eaLnBrk="1" hangingPunct="1"/>
            <a:r>
              <a:rPr lang="sl-SI" altLang="sl-SI" sz="3200" b="1" smtClean="0"/>
              <a:t>Značilnosti proze v moderni.</a:t>
            </a:r>
            <a:endParaRPr lang="en-US" altLang="sl-SI" sz="3200" b="1" smtClean="0"/>
          </a:p>
        </p:txBody>
      </p:sp>
      <p:sp>
        <p:nvSpPr>
          <p:cNvPr id="21507" name="Text Box 5"/>
          <p:cNvSpPr txBox="1">
            <a:spLocks noChangeArrowheads="1"/>
          </p:cNvSpPr>
          <p:nvPr/>
        </p:nvSpPr>
        <p:spPr bwMode="auto">
          <a:xfrm>
            <a:off x="2657475" y="5440363"/>
            <a:ext cx="21193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Nazaj v tabelo</a:t>
            </a:r>
            <a:endParaRPr lang="en-US" altLang="sl-SI" sz="2000"/>
          </a:p>
        </p:txBody>
      </p:sp>
      <p:sp>
        <p:nvSpPr>
          <p:cNvPr id="21508" name="Rectangle 9"/>
          <p:cNvSpPr>
            <a:spLocks noChangeArrowheads="1"/>
          </p:cNvSpPr>
          <p:nvPr/>
        </p:nvSpPr>
        <p:spPr bwMode="auto">
          <a:xfrm>
            <a:off x="5018088" y="652463"/>
            <a:ext cx="2849562" cy="1050925"/>
          </a:xfrm>
          <a:prstGeom prst="rect">
            <a:avLst/>
          </a:prstGeom>
          <a:solidFill>
            <a:schemeClr val="hlink"/>
          </a:solidFill>
          <a:ln w="28575">
            <a:solidFill>
              <a:schemeClr val="tx1"/>
            </a:solidFill>
            <a:miter lim="800000"/>
            <a:headEnd/>
            <a:tailEnd/>
          </a:ln>
        </p:spPr>
        <p:txBody>
          <a:bodyPr wrap="none" anchor="ct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a:r>
              <a:rPr lang="sl-SI" altLang="sl-SI" sz="3600"/>
              <a:t>40 točk</a:t>
            </a:r>
          </a:p>
        </p:txBody>
      </p:sp>
      <p:sp>
        <p:nvSpPr>
          <p:cNvPr id="21509" name="Text Box 16"/>
          <p:cNvSpPr txBox="1">
            <a:spLocks noChangeArrowheads="1"/>
          </p:cNvSpPr>
          <p:nvPr/>
        </p:nvSpPr>
        <p:spPr bwMode="auto">
          <a:xfrm>
            <a:off x="5240338" y="5449888"/>
            <a:ext cx="17668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b="1">
                <a:solidFill>
                  <a:schemeClr val="tx1"/>
                </a:solidFill>
                <a:latin typeface="Arial" panose="020B0604020202020204" pitchFamily="34" charset="0"/>
              </a:defRPr>
            </a:lvl1pPr>
            <a:lvl2pPr marL="742950" indent="-285750" eaLnBrk="0" hangingPunct="0">
              <a:defRPr sz="2400" b="1">
                <a:solidFill>
                  <a:schemeClr val="tx1"/>
                </a:solidFill>
                <a:latin typeface="Arial" panose="020B0604020202020204" pitchFamily="34" charset="0"/>
              </a:defRPr>
            </a:lvl2pPr>
            <a:lvl3pPr marL="1143000" indent="-228600" eaLnBrk="0" hangingPunct="0">
              <a:defRPr sz="2400" b="1">
                <a:solidFill>
                  <a:schemeClr val="tx1"/>
                </a:solidFill>
                <a:latin typeface="Arial" panose="020B0604020202020204" pitchFamily="34" charset="0"/>
              </a:defRPr>
            </a:lvl3pPr>
            <a:lvl4pPr marL="1600200" indent="-228600" eaLnBrk="0" hangingPunct="0">
              <a:defRPr sz="2400" b="1">
                <a:solidFill>
                  <a:schemeClr val="tx1"/>
                </a:solidFill>
                <a:latin typeface="Arial" panose="020B0604020202020204" pitchFamily="34" charset="0"/>
              </a:defRPr>
            </a:lvl4pPr>
            <a:lvl5pPr marL="2057400" indent="-228600" eaLnBrk="0" hangingPunct="0">
              <a:defRPr sz="2400" b="1">
                <a:solidFill>
                  <a:schemeClr val="tx1"/>
                </a:solidFill>
                <a:latin typeface="Arial" panose="020B0604020202020204" pitchFamily="34" charset="0"/>
              </a:defRPr>
            </a:lvl5pPr>
            <a:lvl6pPr marL="2514600" indent="-228600" eaLnBrk="0" fontAlgn="base" hangingPunct="0">
              <a:spcBef>
                <a:spcPct val="0"/>
              </a:spcBef>
              <a:spcAft>
                <a:spcPct val="0"/>
              </a:spcAft>
              <a:defRPr sz="2400" b="1">
                <a:solidFill>
                  <a:schemeClr val="tx1"/>
                </a:solidFill>
                <a:latin typeface="Arial" panose="020B0604020202020204" pitchFamily="34" charset="0"/>
              </a:defRPr>
            </a:lvl6pPr>
            <a:lvl7pPr marL="2971800" indent="-228600" eaLnBrk="0" fontAlgn="base" hangingPunct="0">
              <a:spcBef>
                <a:spcPct val="0"/>
              </a:spcBef>
              <a:spcAft>
                <a:spcPct val="0"/>
              </a:spcAft>
              <a:defRPr sz="2400" b="1">
                <a:solidFill>
                  <a:schemeClr val="tx1"/>
                </a:solidFill>
                <a:latin typeface="Arial" panose="020B0604020202020204" pitchFamily="34" charset="0"/>
              </a:defRPr>
            </a:lvl7pPr>
            <a:lvl8pPr marL="3429000" indent="-228600" eaLnBrk="0" fontAlgn="base" hangingPunct="0">
              <a:spcBef>
                <a:spcPct val="0"/>
              </a:spcBef>
              <a:spcAft>
                <a:spcPct val="0"/>
              </a:spcAft>
              <a:defRPr sz="2400" b="1">
                <a:solidFill>
                  <a:schemeClr val="tx1"/>
                </a:solidFill>
                <a:latin typeface="Arial" panose="020B0604020202020204" pitchFamily="34" charset="0"/>
              </a:defRPr>
            </a:lvl8pPr>
            <a:lvl9pPr marL="3886200" indent="-228600" eaLnBrk="0" fontAlgn="base" hangingPunct="0">
              <a:spcBef>
                <a:spcPct val="0"/>
              </a:spcBef>
              <a:spcAft>
                <a:spcPct val="0"/>
              </a:spcAft>
              <a:defRPr sz="2400" b="1">
                <a:solidFill>
                  <a:schemeClr val="tx1"/>
                </a:solidFill>
                <a:latin typeface="Arial" panose="020B0604020202020204" pitchFamily="34" charset="0"/>
              </a:defRPr>
            </a:lvl9pPr>
          </a:lstStyle>
          <a:p>
            <a:pPr algn="ctr" eaLnBrk="1" hangingPunct="1">
              <a:spcBef>
                <a:spcPct val="50000"/>
              </a:spcBef>
            </a:pPr>
            <a:r>
              <a:rPr lang="sl-SI" altLang="sl-SI" sz="2000"/>
              <a:t>Odgovor</a:t>
            </a:r>
            <a:endParaRPr lang="en-US" altLang="sl-SI" sz="2000"/>
          </a:p>
        </p:txBody>
      </p:sp>
      <p:sp>
        <p:nvSpPr>
          <p:cNvPr id="156696" name="AutoShape 24">
            <a:hlinkClick r:id="rId2" action="ppaction://hlinksldjump" highlightClick="1"/>
          </p:cNvPr>
          <p:cNvSpPr>
            <a:spLocks noChangeArrowheads="1"/>
          </p:cNvSpPr>
          <p:nvPr/>
        </p:nvSpPr>
        <p:spPr bwMode="auto">
          <a:xfrm>
            <a:off x="5851525" y="4889500"/>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
        <p:nvSpPr>
          <p:cNvPr id="156697" name="AutoShape 25">
            <a:hlinkClick r:id="rId3" action="ppaction://hlinksldjump" highlightClick="1"/>
          </p:cNvPr>
          <p:cNvSpPr>
            <a:spLocks noChangeArrowheads="1"/>
          </p:cNvSpPr>
          <p:nvPr/>
        </p:nvSpPr>
        <p:spPr bwMode="auto">
          <a:xfrm>
            <a:off x="3403600" y="4852988"/>
            <a:ext cx="590550" cy="571500"/>
          </a:xfrm>
          <a:prstGeom prst="actionButtonBlank">
            <a:avLst/>
          </a:prstGeom>
          <a:gradFill rotWithShape="1">
            <a:gsLst>
              <a:gs pos="0">
                <a:schemeClr val="hlink"/>
              </a:gs>
              <a:gs pos="100000">
                <a:schemeClr val="hlink">
                  <a:gamma/>
                  <a:shade val="66275"/>
                  <a:invGamma/>
                </a:schemeClr>
              </a:gs>
            </a:gsLst>
            <a:path path="rect">
              <a:fillToRect l="50000" t="50000" r="50000" b="50000"/>
            </a:path>
          </a:gradFill>
          <a:ln w="9525">
            <a:noFill/>
            <a:miter lim="800000"/>
            <a:headEnd/>
            <a:tailEnd/>
          </a:ln>
          <a:effectLst/>
        </p:spPr>
        <p:txBody>
          <a:bodyPr wrap="none" anchor="ctr"/>
          <a:lstStyle/>
          <a:p>
            <a:pPr algn="ctr" eaLnBrk="0" hangingPunct="0">
              <a:defRPr/>
            </a:pPr>
            <a:endParaRPr lang="sl-SI">
              <a:latin typeface="Arial" charset="0"/>
            </a:endParaRPr>
          </a:p>
        </p:txBody>
      </p:sp>
    </p:spTree>
  </p:cSld>
  <p:clrMapOvr>
    <a:masterClrMapping/>
  </p:clrMapOvr>
  <p:transition>
    <p:plus/>
  </p:transition>
  <p:timing>
    <p:tnLst>
      <p:par>
        <p:cTn id="1" dur="indefinite" restart="never" nodeType="tmRoot"/>
      </p:par>
    </p:tnLst>
  </p:timing>
</p:sld>
</file>

<file path=ppt/theme/theme1.xml><?xml version="1.0" encoding="utf-8"?>
<a:theme xmlns:a="http://schemas.openxmlformats.org/drawingml/2006/main" name="IvanT">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99CCFF"/>
            </a:gs>
            <a:gs pos="100000">
              <a:srgbClr val="99CCFF">
                <a:gamma/>
                <a:shade val="66275"/>
                <a:invGamma/>
              </a:srgbClr>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rgbClr val="99CCFF"/>
            </a:gs>
            <a:gs pos="100000">
              <a:srgbClr val="99CCFF">
                <a:gamma/>
                <a:shade val="66275"/>
                <a:invGamma/>
              </a:srgbClr>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Custom Design">
  <a:themeElements>
    <a:clrScheme name="9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9_Custom Design">
      <a:majorFont>
        <a:latin typeface="Arial"/>
        <a:ea typeface=""/>
        <a:cs typeface=""/>
      </a:majorFont>
      <a:minorFont>
        <a:latin typeface="Arial"/>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99CCFF"/>
            </a:gs>
            <a:gs pos="100000">
              <a:srgbClr val="99CCFF">
                <a:gamma/>
                <a:shade val="66275"/>
                <a:invGamma/>
              </a:srgbClr>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rgbClr val="99CCFF"/>
            </a:gs>
            <a:gs pos="100000">
              <a:srgbClr val="99CCFF">
                <a:gamma/>
                <a:shade val="66275"/>
                <a:invGamma/>
              </a:srgbClr>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9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9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9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9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9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9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9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9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9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9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9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9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0_Custom Design">
  <a:themeElements>
    <a:clrScheme name="10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0_Custom Design">
      <a:majorFont>
        <a:latin typeface="Arial"/>
        <a:ea typeface=""/>
        <a:cs typeface=""/>
      </a:majorFont>
      <a:minorFont>
        <a:latin typeface="Arial"/>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99CCFF"/>
            </a:gs>
            <a:gs pos="100000">
              <a:srgbClr val="99CCFF">
                <a:gamma/>
                <a:shade val="66275"/>
                <a:invGamma/>
              </a:srgbClr>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rgbClr val="99CCFF"/>
            </a:gs>
            <a:gs pos="100000">
              <a:srgbClr val="99CCFF">
                <a:gamma/>
                <a:shade val="66275"/>
                <a:invGamma/>
              </a:srgbClr>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10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0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0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0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0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0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0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0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0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0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0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0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Officeova 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Officeova 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Custom Design">
  <a:themeElements>
    <a:clrScheme name="6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6_Custom Design">
      <a:majorFont>
        <a:latin typeface="Arial"/>
        <a:ea typeface=""/>
        <a:cs typeface=""/>
      </a:majorFont>
      <a:minorFont>
        <a:latin typeface="Arial"/>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99CCFF"/>
            </a:gs>
            <a:gs pos="100000">
              <a:srgbClr val="99CCFF">
                <a:gamma/>
                <a:shade val="66275"/>
                <a:invGamma/>
              </a:srgbClr>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rgbClr val="99CCFF"/>
            </a:gs>
            <a:gs pos="100000">
              <a:srgbClr val="99CCFF">
                <a:gamma/>
                <a:shade val="66275"/>
                <a:invGamma/>
              </a:srgbClr>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6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99CCFF"/>
            </a:gs>
            <a:gs pos="100000">
              <a:srgbClr val="99CCFF">
                <a:gamma/>
                <a:shade val="66275"/>
                <a:invGamma/>
              </a:srgbClr>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rgbClr val="99CCFF"/>
            </a:gs>
            <a:gs pos="100000">
              <a:srgbClr val="99CCFF">
                <a:gamma/>
                <a:shade val="66275"/>
                <a:invGamma/>
              </a:srgbClr>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7_Custom Design">
  <a:themeElements>
    <a:clrScheme name="7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Custom Design">
      <a:majorFont>
        <a:latin typeface="Arial"/>
        <a:ea typeface=""/>
        <a:cs typeface=""/>
      </a:majorFont>
      <a:minorFont>
        <a:latin typeface="Arial"/>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99CCFF"/>
            </a:gs>
            <a:gs pos="100000">
              <a:srgbClr val="99CCFF">
                <a:gamma/>
                <a:shade val="66275"/>
                <a:invGamma/>
              </a:srgbClr>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rgbClr val="99CCFF"/>
            </a:gs>
            <a:gs pos="100000">
              <a:srgbClr val="99CCFF">
                <a:gamma/>
                <a:shade val="66275"/>
                <a:invGamma/>
              </a:srgbClr>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7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99CCFF"/>
            </a:gs>
            <a:gs pos="100000">
              <a:srgbClr val="99CCFF">
                <a:gamma/>
                <a:shade val="66275"/>
                <a:invGamma/>
              </a:srgbClr>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rgbClr val="99CCFF"/>
            </a:gs>
            <a:gs pos="100000">
              <a:srgbClr val="99CCFF">
                <a:gamma/>
                <a:shade val="66275"/>
                <a:invGamma/>
              </a:srgbClr>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8_Custom Design">
  <a:themeElements>
    <a:clrScheme name="8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8_Custom Design">
      <a:majorFont>
        <a:latin typeface="Arial"/>
        <a:ea typeface=""/>
        <a:cs typeface=""/>
      </a:majorFont>
      <a:minorFont>
        <a:latin typeface="Arial"/>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99CCFF"/>
            </a:gs>
            <a:gs pos="100000">
              <a:srgbClr val="99CCFF">
                <a:gamma/>
                <a:shade val="66275"/>
                <a:invGamma/>
              </a:srgbClr>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rgbClr val="99CCFF"/>
            </a:gs>
            <a:gs pos="100000">
              <a:srgbClr val="99CCFF">
                <a:gamma/>
                <a:shade val="66275"/>
                <a:invGamma/>
              </a:srgbClr>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8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Custom Design">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a:ea typeface=""/>
        <a:cs typeface=""/>
      </a:majorFont>
      <a:minorFont>
        <a:latin typeface="Arial"/>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99CCFF"/>
            </a:gs>
            <a:gs pos="100000">
              <a:srgbClr val="99CCFF">
                <a:gamma/>
                <a:shade val="66275"/>
                <a:invGamma/>
              </a:srgbClr>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rgbClr val="99CCFF"/>
            </a:gs>
            <a:gs pos="100000">
              <a:srgbClr val="99CCFF">
                <a:gamma/>
                <a:shade val="66275"/>
                <a:invGamma/>
              </a:srgbClr>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4_Custom Design">
  <a:themeElements>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Custom Design">
      <a:majorFont>
        <a:latin typeface="Arial"/>
        <a:ea typeface=""/>
        <a:cs typeface=""/>
      </a:majorFont>
      <a:minorFont>
        <a:latin typeface="Arial"/>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99CCFF"/>
            </a:gs>
            <a:gs pos="100000">
              <a:srgbClr val="99CCFF">
                <a:gamma/>
                <a:shade val="66275"/>
                <a:invGamma/>
              </a:srgbClr>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rgbClr val="99CCFF"/>
            </a:gs>
            <a:gs pos="100000">
              <a:srgbClr val="99CCFF">
                <a:gamma/>
                <a:shade val="66275"/>
                <a:invGamma/>
              </a:srgbClr>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4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5_Custom Design">
  <a:themeElements>
    <a:clrScheme name="5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5_Custom Design">
      <a:majorFont>
        <a:latin typeface="Arial"/>
        <a:ea typeface=""/>
        <a:cs typeface=""/>
      </a:majorFont>
      <a:minorFont>
        <a:latin typeface="Arial"/>
        <a:ea typeface=""/>
        <a:cs typeface=""/>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99CCFF"/>
            </a:gs>
            <a:gs pos="100000">
              <a:srgbClr val="99CCFF">
                <a:gamma/>
                <a:shade val="66275"/>
                <a:invGamma/>
              </a:srgbClr>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rgbClr val="99CCFF"/>
            </a:gs>
            <a:gs pos="100000">
              <a:srgbClr val="99CCFF">
                <a:gamma/>
                <a:shade val="66275"/>
                <a:invGamma/>
              </a:srgbClr>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5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IvanT</Template>
  <TotalTime>336</TotalTime>
  <Words>1077</Words>
  <Application>Microsoft Office PowerPoint</Application>
  <PresentationFormat>Diaprojekcija na zaslonu (4:3)</PresentationFormat>
  <Paragraphs>265</Paragraphs>
  <Slides>52</Slides>
  <Notes>0</Notes>
  <HiddenSlides>0</HiddenSlides>
  <MMClips>0</MMClips>
  <ScaleCrop>false</ScaleCrop>
  <HeadingPairs>
    <vt:vector size="8" baseType="variant">
      <vt:variant>
        <vt:lpstr>Uporabljene pisave</vt:lpstr>
      </vt:variant>
      <vt:variant>
        <vt:i4>2</vt:i4>
      </vt:variant>
      <vt:variant>
        <vt:lpstr>Tema</vt:lpstr>
      </vt:variant>
      <vt:variant>
        <vt:i4>11</vt:i4>
      </vt:variant>
      <vt:variant>
        <vt:lpstr>Vdelani OLE strežniki</vt:lpstr>
      </vt:variant>
      <vt:variant>
        <vt:i4>1</vt:i4>
      </vt:variant>
      <vt:variant>
        <vt:lpstr>Naslovi diapozitivov</vt:lpstr>
      </vt:variant>
      <vt:variant>
        <vt:i4>52</vt:i4>
      </vt:variant>
    </vt:vector>
  </HeadingPairs>
  <TitlesOfParts>
    <vt:vector size="66" baseType="lpstr">
      <vt:lpstr>Arial</vt:lpstr>
      <vt:lpstr>Times New Roman</vt:lpstr>
      <vt:lpstr>IvanT</vt:lpstr>
      <vt:lpstr>6_Custom Design</vt:lpstr>
      <vt:lpstr>2_Custom Design</vt:lpstr>
      <vt:lpstr>7_Custom Design</vt:lpstr>
      <vt:lpstr>Custom Design</vt:lpstr>
      <vt:lpstr>8_Custom Design</vt:lpstr>
      <vt:lpstr>3_Custom Design</vt:lpstr>
      <vt:lpstr>4_Custom Design</vt:lpstr>
      <vt:lpstr>5_Custom Design</vt:lpstr>
      <vt:lpstr>9_Custom Design</vt:lpstr>
      <vt:lpstr>10_Custom Design</vt:lpstr>
      <vt:lpstr>Grafikon</vt:lpstr>
      <vt:lpstr>SLOVENSKA MODERNA</vt:lpstr>
      <vt:lpstr>PowerPointova predstavitev</vt:lpstr>
      <vt:lpstr>Iz katere besede latinske besede izhaja izraz moderna in kaj pomeni?</vt:lpstr>
      <vt:lpstr>Odgovor:</vt:lpstr>
      <vt:lpstr>Kdaj se to obdobje slovenske književnosti začne in kdaj konča?</vt:lpstr>
      <vt:lpstr>Odgovor:</vt:lpstr>
      <vt:lpstr>Značilnosti poezije v obdobju moderne.</vt:lpstr>
      <vt:lpstr>Odgovor:</vt:lpstr>
      <vt:lpstr>Značilnosti proze v moderni.</vt:lpstr>
      <vt:lpstr>Odgovor:</vt:lpstr>
      <vt:lpstr>Katere literarne smeri so se razvile v obdobju moderne?</vt:lpstr>
      <vt:lpstr>Odgovor:</vt:lpstr>
      <vt:lpstr>Kje in kdaj se je rodil Oton Župančič?</vt:lpstr>
      <vt:lpstr>Odgovor: </vt:lpstr>
      <vt:lpstr>Kaj in kje je študiral?</vt:lpstr>
      <vt:lpstr>Odgovor:</vt:lpstr>
      <vt:lpstr>Naštejte nekaj  Župančičevih pesniških zbirk!</vt:lpstr>
      <vt:lpstr>Odgovor:</vt:lpstr>
      <vt:lpstr>Ime literarne zvrsti, s katero se je med Slovenci prvi resneje ukvarjal?</vt:lpstr>
      <vt:lpstr>Odgovor:</vt:lpstr>
      <vt:lpstr>S čim se je poleg pesništva Župančič še ukvarjal?</vt:lpstr>
      <vt:lpstr>Odgovor:</vt:lpstr>
      <vt:lpstr>PowerPointova predstavitev</vt:lpstr>
      <vt:lpstr>Odgovor: </vt:lpstr>
      <vt:lpstr>PowerPointova predstavitev</vt:lpstr>
      <vt:lpstr>Odgovor:</vt:lpstr>
      <vt:lpstr>Naštejte jezike, ki se jih je učil Dragotin Kette!</vt:lpstr>
      <vt:lpstr>Odgovor:</vt:lpstr>
      <vt:lpstr>Koliko je bil star Dragotin Kette, ko je umrl, in vzrok smrti?</vt:lpstr>
      <vt:lpstr>Odgovor:</vt:lpstr>
      <vt:lpstr>Naslov Kettejeve zbirke pesmi, leto izdaje in kdo jo je izdal?</vt:lpstr>
      <vt:lpstr>Odgovor:</vt:lpstr>
      <vt:lpstr>Kje in kdaj se je rodil Ivan Cankar?</vt:lpstr>
      <vt:lpstr>Odgovor:</vt:lpstr>
      <vt:lpstr>PowerPointova predstavitev</vt:lpstr>
      <vt:lpstr>Odgovor:</vt:lpstr>
      <vt:lpstr>Naslov romana, v katerem opisuje življenje svoje matere.</vt:lpstr>
      <vt:lpstr>Odgovor:</vt:lpstr>
      <vt:lpstr>Cankar se je ukvarjal tudi s politiko. Kako je bilo naslov njegovemu znamenitemu predavanju?</vt:lpstr>
      <vt:lpstr>PowerPointova predstavitev</vt:lpstr>
      <vt:lpstr>Naštejte po eno Cankarjevo delo iz vsake literarne zvrsti!</vt:lpstr>
      <vt:lpstr>Odgovor:</vt:lpstr>
      <vt:lpstr>Kdaj in kje se je rodil Josip Murn?</vt:lpstr>
      <vt:lpstr>Odgovor:</vt:lpstr>
      <vt:lpstr>Najbolj znan Murnov psevdonim!</vt:lpstr>
      <vt:lpstr>Odgovor:</vt:lpstr>
      <vt:lpstr>Tematika njegovih pesmi!</vt:lpstr>
      <vt:lpstr>Odgovor:</vt:lpstr>
      <vt:lpstr>V kateri zbirki so zbrana vsa njegova lirska dela?</vt:lpstr>
      <vt:lpstr>Odgovor:</vt:lpstr>
      <vt:lpstr>PowerPointova predstavitev</vt:lpstr>
      <vt:lpstr>Odgovor:</vt:lpstr>
    </vt:vector>
  </TitlesOfParts>
  <Manager/>
  <Company>sturm&amp;co.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Ivan Cankar, Na klancu, domače branje</dc:title>
  <dc:creator>sturm</dc:creator>
  <cp:lastModifiedBy>Microsoftov račun</cp:lastModifiedBy>
  <cp:revision>14</cp:revision>
  <dcterms:created xsi:type="dcterms:W3CDTF">2008-10-18T10:26:22Z</dcterms:created>
  <dcterms:modified xsi:type="dcterms:W3CDTF">2020-05-10T14:10:42Z</dcterms:modified>
</cp:coreProperties>
</file>